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4.9941927990707997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3.8327526132404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5.3426248548200004</c:v>
                </c:pt>
                <c:pt idx="15">
                  <c:v>3.9488966318235001</c:v>
                </c:pt>
                <c:pt idx="16">
                  <c:v>5.6329849012775997</c:v>
                </c:pt>
                <c:pt idx="17">
                  <c:v>6.7363530778165002</c:v>
                </c:pt>
                <c:pt idx="18">
                  <c:v>4.8006194347658004</c:v>
                </c:pt>
                <c:pt idx="19">
                  <c:v>5.1684088269453996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3.4843205574913001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AA-42E7-8FD3-FE40BDD2F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815184"/>
        <c:axId val="162546472"/>
      </c:lineChart>
      <c:catAx>
        <c:axId val="16481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46472"/>
        <c:crosses val="autoZero"/>
        <c:auto val="1"/>
        <c:lblAlgn val="ctr"/>
        <c:lblOffset val="100"/>
        <c:noMultiLvlLbl val="0"/>
      </c:catAx>
      <c:valAx>
        <c:axId val="16254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1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85D02-7E93-41D0-88AC-919D23FA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DD6157-E1E9-431E-B2BD-D8A177CA3B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6130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BEDF3-774C-422B-A8A5-F017CD831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5DD68-4E7C-485A-AECC-414659EA9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04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20180408_141400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2018-04-08T14:14:01Z</dcterms:created>
  <dcterms:modified xsi:type="dcterms:W3CDTF">2018-04-08T14:14:04Z</dcterms:modified>
</cp:coreProperties>
</file>