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AB39-409F-9D27-AA199CAF77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256352"/>
        <c:axId val="161069920"/>
      </c:lineChart>
      <c:catAx>
        <c:axId val="238256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069920"/>
        <c:crosses val="autoZero"/>
        <c:auto val="1"/>
        <c:lblAlgn val="ctr"/>
        <c:lblOffset val="100"/>
        <c:noMultiLvlLbl val="0"/>
      </c:catAx>
      <c:valAx>
        <c:axId val="161069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256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2A3BA-60DA-4235-AD6D-90CE4FA85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6276FD-4033-46A9-89AB-EAD503A54B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297810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F20BA6-0B10-44BB-BBCB-3983FB983E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677AAE-C8B8-41A0-B4F0-6D0468E79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8649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20180408_140829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Hour</dc:title>
  <dc:creator>Administrator</dc:creator>
  <cp:lastModifiedBy>Administrator</cp:lastModifiedBy>
  <cp:revision>1</cp:revision>
  <dcterms:created xsi:type="dcterms:W3CDTF">2018-04-08T14:10:32Z</dcterms:created>
  <dcterms:modified xsi:type="dcterms:W3CDTF">2018-04-08T14:10:35Z</dcterms:modified>
</cp:coreProperties>
</file>