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3.9386999999999999</c:v>
                </c:pt>
                <c:pt idx="1">
                  <c:v>0</c:v>
                </c:pt>
                <c:pt idx="2">
                  <c:v>0</c:v>
                </c:pt>
                <c:pt idx="3">
                  <c:v>5.681</c:v>
                </c:pt>
                <c:pt idx="4">
                  <c:v>0</c:v>
                </c:pt>
                <c:pt idx="5">
                  <c:v>5.6726999999999999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6.2591000000000001</c:v>
                </c:pt>
                <c:pt idx="11">
                  <c:v>4.8034999999999997</c:v>
                </c:pt>
                <c:pt idx="12">
                  <c:v>0</c:v>
                </c:pt>
                <c:pt idx="13">
                  <c:v>4.6478000000000002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7.5269000000000004</c:v>
                </c:pt>
                <c:pt idx="19">
                  <c:v>3.7559</c:v>
                </c:pt>
                <c:pt idx="20">
                  <c:v>11.398999999999999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4.3932000000000002</c:v>
                </c:pt>
                <c:pt idx="26">
                  <c:v>4.6045999999999996</c:v>
                </c:pt>
                <c:pt idx="27">
                  <c:v>3.8420000000000001</c:v>
                </c:pt>
                <c:pt idx="28">
                  <c:v>0</c:v>
                </c:pt>
                <c:pt idx="29">
                  <c:v>0</c:v>
                </c:pt>
                <c:pt idx="30">
                  <c:v>4.5119999999999996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77-48CE-AC27-8404A5F1F8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418736"/>
        <c:axId val="174419064"/>
      </c:lineChart>
      <c:dateAx>
        <c:axId val="174418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419064"/>
        <c:crosses val="autoZero"/>
        <c:auto val="1"/>
        <c:lblOffset val="100"/>
        <c:baseTimeUnit val="days"/>
      </c:dateAx>
      <c:valAx>
        <c:axId val="174419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41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706E3-54EA-40FA-AD72-155F0EADD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44B81B-68C1-4096-8086-D6289CF3B1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353091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DC6F56-54B7-4983-989B-55E5AEEDDA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DD59F2-B208-4811-95AB-80ED1993F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2045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20180408_140229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2018-04-08T14:03:59Z</dcterms:created>
  <dcterms:modified xsi:type="dcterms:W3CDTF">2018-04-08T14:04:03Z</dcterms:modified>
</cp:coreProperties>
</file>