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686</c:v>
                </c:pt>
                <c:pt idx="1">
                  <c:v>687</c:v>
                </c:pt>
                <c:pt idx="2">
                  <c:v>687</c:v>
                </c:pt>
                <c:pt idx="3">
                  <c:v>686</c:v>
                </c:pt>
                <c:pt idx="4">
                  <c:v>687</c:v>
                </c:pt>
                <c:pt idx="5">
                  <c:v>688</c:v>
                </c:pt>
                <c:pt idx="6">
                  <c:v>687</c:v>
                </c:pt>
                <c:pt idx="7">
                  <c:v>688</c:v>
                </c:pt>
                <c:pt idx="8">
                  <c:v>689</c:v>
                </c:pt>
                <c:pt idx="9">
                  <c:v>688</c:v>
                </c:pt>
                <c:pt idx="10">
                  <c:v>686</c:v>
                </c:pt>
                <c:pt idx="11">
                  <c:v>688</c:v>
                </c:pt>
                <c:pt idx="12">
                  <c:v>689</c:v>
                </c:pt>
                <c:pt idx="13">
                  <c:v>688</c:v>
                </c:pt>
                <c:pt idx="14">
                  <c:v>688</c:v>
                </c:pt>
                <c:pt idx="15">
                  <c:v>716</c:v>
                </c:pt>
                <c:pt idx="16">
                  <c:v>737</c:v>
                </c:pt>
                <c:pt idx="17">
                  <c:v>743</c:v>
                </c:pt>
                <c:pt idx="18">
                  <c:v>745</c:v>
                </c:pt>
                <c:pt idx="19">
                  <c:v>746</c:v>
                </c:pt>
                <c:pt idx="20">
                  <c:v>798</c:v>
                </c:pt>
                <c:pt idx="21">
                  <c:v>868</c:v>
                </c:pt>
                <c:pt idx="22">
                  <c:v>887</c:v>
                </c:pt>
                <c:pt idx="23">
                  <c:v>894</c:v>
                </c:pt>
                <c:pt idx="24">
                  <c:v>907</c:v>
                </c:pt>
                <c:pt idx="25">
                  <c:v>914</c:v>
                </c:pt>
                <c:pt idx="26">
                  <c:v>932</c:v>
                </c:pt>
                <c:pt idx="27">
                  <c:v>942</c:v>
                </c:pt>
                <c:pt idx="28">
                  <c:v>954</c:v>
                </c:pt>
                <c:pt idx="29">
                  <c:v>1000</c:v>
                </c:pt>
                <c:pt idx="30">
                  <c:v>1039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6E-45D4-B703-A680D5097B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280376"/>
        <c:axId val="248282016"/>
      </c:lineChart>
      <c:dateAx>
        <c:axId val="24828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82016"/>
        <c:crosses val="autoZero"/>
        <c:auto val="1"/>
        <c:lblOffset val="100"/>
        <c:baseTimeUnit val="days"/>
      </c:dateAx>
      <c:valAx>
        <c:axId val="24828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8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27D2C-4BBF-44A8-A278-43F97C64B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0966D-E9DB-4CC4-9E6C-BEBDB55290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25261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EEE2E6-E79B-419B-926C-E40312B0B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4E7D9-6EA9-40DC-B76D-16AE5E9FE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0205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20180408_090525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2018-04-08T09:05:26Z</dcterms:created>
  <dcterms:modified xsi:type="dcterms:W3CDTF">2018-04-08T09:05:30Z</dcterms:modified>
</cp:coreProperties>
</file>