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4F0E49-BA65-4F63-99BA-A36F082B90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607246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1680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721873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24677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879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586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0896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6607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58695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55202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292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73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5.0713%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3239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2E1CE3-F0FC-4F9F-A9A3-F08B2B385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935C8-B715-4165-868D-38AE9CF0D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264221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20180408_090500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2018-04-08T09:05:00Z</dcterms:created>
  <dcterms:modified xsi:type="dcterms:W3CDTF">2018-04-08T09:05:06Z</dcterms:modified>
</cp:coreProperties>
</file>