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3A847-91F1-41B7-A7DB-E7A58B36A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644918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75763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36823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5195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461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840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3714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26679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189312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1776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685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43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162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BF725E2-8F07-42A9-8725-0B612BE4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129E8-89D5-4F58-B789-8557AC464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96406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20180408_090150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2018-04-08T09:01:51Z</dcterms:created>
  <dcterms:modified xsi:type="dcterms:W3CDTF">2018-04-08T09:01:56Z</dcterms:modified>
</cp:coreProperties>
</file>