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46197</c:v>
                </c:pt>
                <c:pt idx="1">
                  <c:v>46190</c:v>
                </c:pt>
                <c:pt idx="2">
                  <c:v>46189</c:v>
                </c:pt>
                <c:pt idx="3">
                  <c:v>46189</c:v>
                </c:pt>
                <c:pt idx="4">
                  <c:v>46188</c:v>
                </c:pt>
                <c:pt idx="5">
                  <c:v>46190</c:v>
                </c:pt>
                <c:pt idx="6">
                  <c:v>46186</c:v>
                </c:pt>
                <c:pt idx="7">
                  <c:v>46181</c:v>
                </c:pt>
                <c:pt idx="8">
                  <c:v>46176</c:v>
                </c:pt>
                <c:pt idx="9">
                  <c:v>46174</c:v>
                </c:pt>
                <c:pt idx="10">
                  <c:v>46170</c:v>
                </c:pt>
                <c:pt idx="11">
                  <c:v>46165</c:v>
                </c:pt>
                <c:pt idx="12">
                  <c:v>46162</c:v>
                </c:pt>
                <c:pt idx="13">
                  <c:v>46160</c:v>
                </c:pt>
                <c:pt idx="14">
                  <c:v>46157</c:v>
                </c:pt>
                <c:pt idx="15">
                  <c:v>46145</c:v>
                </c:pt>
                <c:pt idx="16">
                  <c:v>46138</c:v>
                </c:pt>
                <c:pt idx="17">
                  <c:v>46132</c:v>
                </c:pt>
                <c:pt idx="18">
                  <c:v>46129</c:v>
                </c:pt>
                <c:pt idx="19">
                  <c:v>46129</c:v>
                </c:pt>
                <c:pt idx="20">
                  <c:v>46123</c:v>
                </c:pt>
                <c:pt idx="21">
                  <c:v>46122</c:v>
                </c:pt>
                <c:pt idx="22">
                  <c:v>46120</c:v>
                </c:pt>
                <c:pt idx="23">
                  <c:v>46121</c:v>
                </c:pt>
                <c:pt idx="24">
                  <c:v>46121</c:v>
                </c:pt>
                <c:pt idx="25">
                  <c:v>46121</c:v>
                </c:pt>
                <c:pt idx="26">
                  <c:v>46119</c:v>
                </c:pt>
                <c:pt idx="27">
                  <c:v>46116</c:v>
                </c:pt>
                <c:pt idx="28">
                  <c:v>46113</c:v>
                </c:pt>
                <c:pt idx="29">
                  <c:v>46114</c:v>
                </c:pt>
                <c:pt idx="30">
                  <c:v>46113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06-4203-BF88-FEE9A45D4E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239888"/>
        <c:axId val="318237592"/>
      </c:lineChart>
      <c:dateAx>
        <c:axId val="318239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237592"/>
        <c:crosses val="autoZero"/>
        <c:auto val="1"/>
        <c:lblOffset val="100"/>
        <c:baseTimeUnit val="days"/>
      </c:dateAx>
      <c:valAx>
        <c:axId val="31823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23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-1.082204233583E-2</c:v>
                </c:pt>
                <c:pt idx="1">
                  <c:v>-1.5152499080027E-2</c:v>
                </c:pt>
                <c:pt idx="2">
                  <c:v>-2.1649707728945999E-3</c:v>
                </c:pt>
                <c:pt idx="3">
                  <c:v>0</c:v>
                </c:pt>
                <c:pt idx="4">
                  <c:v>-2.1650176448937998E-3</c:v>
                </c:pt>
                <c:pt idx="5">
                  <c:v>4.3301290378453001E-3</c:v>
                </c:pt>
                <c:pt idx="6">
                  <c:v>-8.6598830915783007E-3</c:v>
                </c:pt>
                <c:pt idx="7">
                  <c:v>-1.0825791365349001E-2</c:v>
                </c:pt>
                <c:pt idx="8">
                  <c:v>-1.0826963469825E-2</c:v>
                </c:pt>
                <c:pt idx="9">
                  <c:v>-4.3312543312542997E-3</c:v>
                </c:pt>
                <c:pt idx="10">
                  <c:v>-8.6628838740416998E-3</c:v>
                </c:pt>
                <c:pt idx="11">
                  <c:v>-1.0829542993286E-2</c:v>
                </c:pt>
                <c:pt idx="12">
                  <c:v>-6.4984295461929997E-3</c:v>
                </c:pt>
                <c:pt idx="13">
                  <c:v>-4.3325679130020002E-3</c:v>
                </c:pt>
                <c:pt idx="14">
                  <c:v>-6.4991334488734998E-3</c:v>
                </c:pt>
                <c:pt idx="15">
                  <c:v>-2.5998223454731E-2</c:v>
                </c:pt>
                <c:pt idx="16">
                  <c:v>-1.5169574168381999E-2</c:v>
                </c:pt>
                <c:pt idx="17">
                  <c:v>-1.3004464866271E-2</c:v>
                </c:pt>
                <c:pt idx="18">
                  <c:v>-6.5030781236451998E-3</c:v>
                </c:pt>
                <c:pt idx="19">
                  <c:v>0</c:v>
                </c:pt>
                <c:pt idx="20">
                  <c:v>-1.3007002102799E-2</c:v>
                </c:pt>
                <c:pt idx="21">
                  <c:v>-2.1681156906533001E-3</c:v>
                </c:pt>
                <c:pt idx="22">
                  <c:v>-4.3363253978578997E-3</c:v>
                </c:pt>
                <c:pt idx="23">
                  <c:v>2.1682567215958E-3</c:v>
                </c:pt>
                <c:pt idx="24">
                  <c:v>0</c:v>
                </c:pt>
                <c:pt idx="25">
                  <c:v>0</c:v>
                </c:pt>
                <c:pt idx="26">
                  <c:v>-4.3364194184861999E-3</c:v>
                </c:pt>
                <c:pt idx="27">
                  <c:v>-6.5049112079620004E-3</c:v>
                </c:pt>
                <c:pt idx="28">
                  <c:v>-6.5053343741868002E-3</c:v>
                </c:pt>
                <c:pt idx="29">
                  <c:v>2.1685858651573002E-3</c:v>
                </c:pt>
                <c:pt idx="30">
                  <c:v>-2.1685388385305998E-3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F5-422C-B46D-B006D774B3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238576"/>
        <c:axId val="318236608"/>
      </c:lineChart>
      <c:dateAx>
        <c:axId val="318238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236608"/>
        <c:crosses val="autoZero"/>
        <c:auto val="1"/>
        <c:lblOffset val="100"/>
        <c:baseTimeUnit val="days"/>
      </c:dateAx>
      <c:valAx>
        <c:axId val="31823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23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6.4950529346814003E-3</c:v>
                </c:pt>
                <c:pt idx="4">
                  <c:v>0</c:v>
                </c:pt>
                <c:pt idx="5">
                  <c:v>0</c:v>
                </c:pt>
                <c:pt idx="6">
                  <c:v>6.4951935567680004E-3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4.3316295590400998E-3</c:v>
                </c:pt>
                <c:pt idx="11">
                  <c:v>0</c:v>
                </c:pt>
                <c:pt idx="12">
                  <c:v>6.4987110889674002E-3</c:v>
                </c:pt>
                <c:pt idx="13">
                  <c:v>0</c:v>
                </c:pt>
                <c:pt idx="14">
                  <c:v>1.0832358421075E-2</c:v>
                </c:pt>
                <c:pt idx="15">
                  <c:v>8.6672011440706003E-3</c:v>
                </c:pt>
                <c:pt idx="16">
                  <c:v>0</c:v>
                </c:pt>
                <c:pt idx="17">
                  <c:v>0</c:v>
                </c:pt>
                <c:pt idx="18">
                  <c:v>6.5033600693692002E-3</c:v>
                </c:pt>
                <c:pt idx="19">
                  <c:v>0</c:v>
                </c:pt>
                <c:pt idx="20">
                  <c:v>4.3359493561115001E-3</c:v>
                </c:pt>
                <c:pt idx="21">
                  <c:v>8.6726507957157004E-3</c:v>
                </c:pt>
                <c:pt idx="22">
                  <c:v>4.3364194184861999E-3</c:v>
                </c:pt>
                <c:pt idx="23">
                  <c:v>0</c:v>
                </c:pt>
                <c:pt idx="24">
                  <c:v>0</c:v>
                </c:pt>
                <c:pt idx="25">
                  <c:v>1.5177467964702001E-2</c:v>
                </c:pt>
                <c:pt idx="26">
                  <c:v>0</c:v>
                </c:pt>
                <c:pt idx="27">
                  <c:v>6.5051933126612999E-3</c:v>
                </c:pt>
                <c:pt idx="28">
                  <c:v>6.5056165155917998E-3</c:v>
                </c:pt>
                <c:pt idx="29">
                  <c:v>4.3371717303147001E-3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1C-4E7E-89B1-29AFFD8A8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576496"/>
        <c:axId val="321570264"/>
      </c:lineChart>
      <c:dateAx>
        <c:axId val="321576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70264"/>
        <c:crosses val="autoZero"/>
        <c:auto val="1"/>
        <c:lblOffset val="100"/>
        <c:baseTimeUnit val="days"/>
      </c:dateAx>
      <c:valAx>
        <c:axId val="32157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7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45-4FF9-8E24-A9C59B6E1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45-4FF9-8E24-A9C59B6E11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45-4FF9-8E24-A9C59B6E11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45-4FF9-8E24-A9C59B6E11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45-4FF9-8E24-A9C59B6E116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745-4FF9-8E24-A9C59B6E116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745-4FF9-8E24-A9C59B6E116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745-4FF9-8E24-A9C59B6E1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2447640"/>
        <c:axId val="322442392"/>
      </c:barChart>
      <c:catAx>
        <c:axId val="32244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42392"/>
        <c:crosses val="autoZero"/>
        <c:auto val="1"/>
        <c:lblAlgn val="ctr"/>
        <c:lblOffset val="100"/>
        <c:noMultiLvlLbl val="0"/>
      </c:catAx>
      <c:valAx>
        <c:axId val="32244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4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4.3331311205476999E-3</c:v>
                </c:pt>
                <c:pt idx="12">
                  <c:v>7.9440737210040996E-3</c:v>
                </c:pt>
                <c:pt idx="13">
                  <c:v>9.7495450212323007E-3</c:v>
                </c:pt>
                <c:pt idx="14">
                  <c:v>0</c:v>
                </c:pt>
                <c:pt idx="15">
                  <c:v>6.4996966808215997E-3</c:v>
                </c:pt>
                <c:pt idx="16">
                  <c:v>5.7775081607303004E-3</c:v>
                </c:pt>
                <c:pt idx="17">
                  <c:v>7.0413380708899999E-3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AB-4E6F-8324-AB4DF7EAEA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444688"/>
        <c:axId val="322447968"/>
      </c:lineChart>
      <c:catAx>
        <c:axId val="32244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47968"/>
        <c:crosses val="autoZero"/>
        <c:auto val="1"/>
        <c:lblAlgn val="ctr"/>
        <c:lblOffset val="100"/>
        <c:noMultiLvlLbl val="0"/>
      </c:catAx>
      <c:valAx>
        <c:axId val="32244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4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6.4950529346814003E-3</c:v>
                </c:pt>
                <c:pt idx="4">
                  <c:v>0</c:v>
                </c:pt>
                <c:pt idx="5">
                  <c:v>0</c:v>
                </c:pt>
                <c:pt idx="6">
                  <c:v>6.4951935567680004E-3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4.3316295590400998E-3</c:v>
                </c:pt>
                <c:pt idx="11">
                  <c:v>0</c:v>
                </c:pt>
                <c:pt idx="12">
                  <c:v>6.4987110889674002E-3</c:v>
                </c:pt>
                <c:pt idx="13">
                  <c:v>0</c:v>
                </c:pt>
                <c:pt idx="14">
                  <c:v>1.0832358421075E-2</c:v>
                </c:pt>
                <c:pt idx="15">
                  <c:v>8.6672011440706003E-3</c:v>
                </c:pt>
                <c:pt idx="16">
                  <c:v>0</c:v>
                </c:pt>
                <c:pt idx="17">
                  <c:v>0</c:v>
                </c:pt>
                <c:pt idx="18">
                  <c:v>6.5033600693692002E-3</c:v>
                </c:pt>
                <c:pt idx="19">
                  <c:v>0</c:v>
                </c:pt>
                <c:pt idx="20">
                  <c:v>4.3359493561115001E-3</c:v>
                </c:pt>
                <c:pt idx="21">
                  <c:v>8.6726507957157004E-3</c:v>
                </c:pt>
                <c:pt idx="22">
                  <c:v>4.3364194184861999E-3</c:v>
                </c:pt>
                <c:pt idx="23">
                  <c:v>0</c:v>
                </c:pt>
                <c:pt idx="24">
                  <c:v>0</c:v>
                </c:pt>
                <c:pt idx="25">
                  <c:v>1.5177467964702001E-2</c:v>
                </c:pt>
                <c:pt idx="26">
                  <c:v>0</c:v>
                </c:pt>
                <c:pt idx="27">
                  <c:v>6.5051933126612999E-3</c:v>
                </c:pt>
                <c:pt idx="28">
                  <c:v>6.5056165155917998E-3</c:v>
                </c:pt>
                <c:pt idx="29">
                  <c:v>4.3371717303147001E-3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B3-49FB-B527-73DC2D5ED2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008464"/>
        <c:axId val="362009776"/>
      </c:lineChart>
      <c:dateAx>
        <c:axId val="362008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09776"/>
        <c:crosses val="autoZero"/>
        <c:auto val="1"/>
        <c:lblOffset val="100"/>
        <c:baseTimeUnit val="days"/>
      </c:dateAx>
      <c:valAx>
        <c:axId val="36200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0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2B161-7507-43FF-8922-A5F8F24F2C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19D90E-239C-404C-B181-A095C53BB0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68921-77D4-4146-8D92-006AD7E9A5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473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99633F-F102-4B26-94DE-A7D06A3552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776908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063410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60009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87226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87758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21521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53128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48759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87158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96424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3691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0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3918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4E98CA3-D224-42F2-BA67-8BB88B063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F6644-E6DF-4CE8-B76F-EE9BE7AE2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23112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C28AC-90D8-46E6-9F32-F3B09483B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E1EE97-3168-40F8-9FF8-F379AF9378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133631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A4735-24BB-4767-AF87-DCABF53E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B4199-6DCB-41E2-AC20-C892C152B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441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E511A-2679-4159-9821-3D79A62F4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5D7DAA-85D5-42AB-A4B1-FF3B2E4D28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43718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BB324-DA54-4240-A7EE-7D7810192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AB2CB-28E9-4FE9-B61E-22E5A27F3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859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8A748-3ACC-4DA3-A25B-6CC4326BA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4E189B-AC8B-450D-A193-DF2F63A39E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086549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D7BC5-AF65-4A8B-A91B-BE90B364E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B7B3C-1FB6-4952-BE8E-91CEB7304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351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EC54B-F5FA-4CD2-B9B0-F1B8B54ED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4B8A17-020A-419F-8E9C-BC07EB9CEC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649834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B5A55-22E5-46FA-A4C0-E8CE3ED9C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734D6-16E3-4944-92A4-B0B8D4125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180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35060-BAD3-45AF-B710-EAF08927F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027E89-90FB-45C0-A9B1-34CC73463E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422305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8678B-E51F-4930-BAFB-07BC7E328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682A6-AD19-41C1-B50E-9A2573542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490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EB7F56-B76E-47A4-9C16-1178C49531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481666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9945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4388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294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4816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0784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4126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906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51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63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- 2018-03-30 12:18:08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02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- 2018-03-29 15:57:21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لنبدأ الويكند بحدائق كنان مع الأهل و الأصدقاء 
#عيش_الويكند #الخميس_الونيس 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671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- 2018-03-28 17:55:24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التطور بمشاريع 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964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- 2018-03-26 12:47:54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رَبِّ اجْعَلْ هَٰذَا الْبَلَدَ آمِنًا
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شكرا_للدفاع_الجوي_السعودي‬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المملكة_يحميها_أبنائها‬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51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- 2018-03-23 12:26:51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966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- 2018-03-22 17:02:21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بصحبة أولادك بكنان
#الخميس_الونيس 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182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- 2018-03-21 11:03:33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وأمهاتنا بألف خير 
#يوم_الأم #سعادة #السعودية  #كنان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5479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6351F2E-9D70-4E57-A700-F0045BBE8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0261D-4032-4068-AC0E-49924E158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138846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33CC27-2C3B-48BA-86D2-EE79650B6B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20475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78761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8207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1917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7262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4366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6053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9213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3993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214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- 2018-03-19 17:49:43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بيتك أكثر سعادة بإضافة ألوان دافئة لمنزل العمر 
#كنان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06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- 2018-03-16 13:53:41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92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- 2018-03-15 13:18:01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بنهاية أسبوع دراسي حافل 
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9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- 2018-03-13 17:18:05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90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- 2018-03-11 16:05:04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بالجو الجميل تستاهل تعيش التنزه بكنان 
#كنان #مشاريع #السعودية #سكن #عيش_حياة_تناسبك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33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- 2018-03-07 16:26:26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لنوم هانئ وسعيد خطوات بسيطة، اعتمديها.
#كنان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66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- 2018-03-04 16:15:07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95835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2FF1294-7A9C-4CA3-8457-4BA82C59B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53793-B9ED-4181-9CFF-D06764610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93897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1D7F6-D3F6-4CCE-8CB6-3CDEE0677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176658-EAA3-4AA8-9163-A4B172023B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52026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1A43B-FDF9-42BD-B1F7-A90FA0F40C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821C5-D631-4FD0-BE78-96D8ACF76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7283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20180405_125539</Template>
  <TotalTime>0</TotalTime>
  <Words>350</Words>
  <Application>Microsoft Office PowerPoint</Application>
  <PresentationFormat>On-screen Show (4:3)</PresentationFormat>
  <Paragraphs>173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Lato</vt:lpstr>
      <vt:lpstr>Calibri</vt:lpstr>
      <vt:lpstr>Arial</vt:lpstr>
      <vt:lpstr>quintly_template</vt:lpstr>
      <vt:lpstr>Facebook</vt:lpstr>
      <vt:lpstr>Facebook Key Metrics Table</vt:lpstr>
      <vt:lpstr>Facebook Fans Total</vt:lpstr>
      <vt:lpstr>Facebook Fans Change Rate</vt:lpstr>
      <vt:lpstr>Facebook Interaction Rate</vt:lpstr>
      <vt:lpstr>Facebook Interactions Distribution</vt:lpstr>
      <vt:lpstr>Facebook Interaction Rate By Hour</vt:lpstr>
      <vt:lpstr>Facebook Own Posts Table - 1 of 2</vt:lpstr>
      <vt:lpstr>Facebook Own Posts Table - 2 of 2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2018-04-05T12:55:40Z</dcterms:created>
  <dcterms:modified xsi:type="dcterms:W3CDTF">2018-04-05T12:56:09Z</dcterms:modified>
</cp:coreProperties>
</file>