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6405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-1.1212857409829999E-2</c:v>
                </c:pt>
                <c:pt idx="1">
                  <c:v>-2.9904306220095999E-2</c:v>
                </c:pt>
                <c:pt idx="2">
                  <c:v>2.6174095124139998E-2</c:v>
                </c:pt>
                <c:pt idx="3">
                  <c:v>-3.7381780120369001E-3</c:v>
                </c:pt>
                <c:pt idx="4">
                  <c:v>-3.7383177570093E-3</c:v>
                </c:pt>
                <c:pt idx="5">
                  <c:v>-1.8692287562152E-2</c:v>
                </c:pt>
                <c:pt idx="6">
                  <c:v>7.4783128926113997E-3</c:v>
                </c:pt>
                <c:pt idx="7">
                  <c:v>2.2433261048381E-2</c:v>
                </c:pt>
                <c:pt idx="8">
                  <c:v>-5.9808612440190999E-2</c:v>
                </c:pt>
                <c:pt idx="9">
                  <c:v>-1.1220825852783001E-2</c:v>
                </c:pt>
                <c:pt idx="10">
                  <c:v>2.2444170126809999E-2</c:v>
                </c:pt>
                <c:pt idx="11">
                  <c:v>0</c:v>
                </c:pt>
                <c:pt idx="12">
                  <c:v>2.2439133849433E-2</c:v>
                </c:pt>
                <c:pt idx="13">
                  <c:v>3.739016638624E-3</c:v>
                </c:pt>
                <c:pt idx="14">
                  <c:v>1.1216630524191E-2</c:v>
                </c:pt>
                <c:pt idx="15">
                  <c:v>7.4769150248607001E-3</c:v>
                </c:pt>
                <c:pt idx="16">
                  <c:v>2.9905424096295E-2</c:v>
                </c:pt>
                <c:pt idx="17">
                  <c:v>-1.1211181284800999E-2</c:v>
                </c:pt>
                <c:pt idx="18">
                  <c:v>2.6162356107040999E-2</c:v>
                </c:pt>
                <c:pt idx="19">
                  <c:v>0</c:v>
                </c:pt>
                <c:pt idx="20">
                  <c:v>3.7365018869335E-2</c:v>
                </c:pt>
                <c:pt idx="21">
                  <c:v>4.4821275165278E-2</c:v>
                </c:pt>
                <c:pt idx="22">
                  <c:v>1.8667164457719002E-2</c:v>
                </c:pt>
                <c:pt idx="23">
                  <c:v>7.4654721911161001E-2</c:v>
                </c:pt>
                <c:pt idx="24">
                  <c:v>9.3248787765758998E-2</c:v>
                </c:pt>
                <c:pt idx="25">
                  <c:v>5.9623625861747999E-2</c:v>
                </c:pt>
                <c:pt idx="26">
                  <c:v>2.9794048638784001E-2</c:v>
                </c:pt>
                <c:pt idx="27">
                  <c:v>2.2338880822071E-2</c:v>
                </c:pt>
                <c:pt idx="28">
                  <c:v>2.6056206960730001E-2</c:v>
                </c:pt>
                <c:pt idx="29">
                  <c:v>-7.4426912771658003E-3</c:v>
                </c:pt>
                <c:pt idx="30">
                  <c:v>1.4886490509862E-2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95-4A5F-8F57-3689C287F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49984"/>
        <c:axId val="252050640"/>
      </c:lineChart>
      <c:dateAx>
        <c:axId val="25204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50640"/>
        <c:crosses val="autoZero"/>
        <c:auto val="1"/>
        <c:lblOffset val="100"/>
        <c:baseTimeUnit val="days"/>
      </c:dateAx>
      <c:valAx>
        <c:axId val="25205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7C022-8C3E-41DE-97F2-BDD59F9BC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43533-12A7-401B-843B-84CC7009D9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7853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4D155-D41C-42FD-81A0-506B37AEB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0C25C-C9DA-47E9-BC57-79EA6EC96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172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20180405_095709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2018-04-05T09:57:10Z</dcterms:created>
  <dcterms:modified xsi:type="dcterms:W3CDTF">2018-04-05T09:57:14Z</dcterms:modified>
</cp:coreProperties>
</file>