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6F76E-319F-49B4-BD42-9390D1453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615845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3924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079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756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52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98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282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381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4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922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05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212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9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153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24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877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8985486-FABA-4BB0-8A60-40AFF7D7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DBA2F-E19D-4228-B326-2F1AD026E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03462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20180405_090901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2018-04-05T09:09:02Z</dcterms:created>
  <dcterms:modified xsi:type="dcterms:W3CDTF">2018-04-05T09:09:08Z</dcterms:modified>
</cp:coreProperties>
</file>