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alrabiesocial (Al Rabie)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23-4156-A16C-21ECA4C915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alrabiesocial (Al Rabie)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23-4156-A16C-21ECA4C91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393248"/>
        <c:axId val="239393904"/>
      </c:barChart>
      <c:catAx>
        <c:axId val="23939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93904"/>
        <c:crosses val="autoZero"/>
        <c:auto val="1"/>
        <c:lblAlgn val="ctr"/>
        <c:lblOffset val="100"/>
        <c:noMultiLvlLbl val="0"/>
      </c:catAx>
      <c:valAx>
        <c:axId val="23939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9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4662F-6C42-4BE7-85CA-7622B5DE1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2ACF98-D230-4FA4-AD42-5F6FD253CD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352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738B0-9C9A-4AFF-95BD-14489BD49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05331-4EB0-4EC0-81BF-DB001FB7E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804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20180404_103119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2018-04-04T10:31:19Z</dcterms:created>
  <dcterms:modified xsi:type="dcterms:W3CDTF">2018-04-04T10:31:23Z</dcterms:modified>
</cp:coreProperties>
</file>