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F4-49C3-BD99-895965842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55504"/>
        <c:axId val="239656160"/>
      </c:barChart>
      <c:catAx>
        <c:axId val="23965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56160"/>
        <c:crosses val="autoZero"/>
        <c:auto val="1"/>
        <c:lblAlgn val="ctr"/>
        <c:lblOffset val="100"/>
        <c:noMultiLvlLbl val="0"/>
      </c:catAx>
      <c:valAx>
        <c:axId val="23965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5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34148</c:v>
                </c:pt>
                <c:pt idx="1">
                  <c:v>34148</c:v>
                </c:pt>
                <c:pt idx="2">
                  <c:v>34148</c:v>
                </c:pt>
                <c:pt idx="3">
                  <c:v>34155</c:v>
                </c:pt>
                <c:pt idx="4">
                  <c:v>34164</c:v>
                </c:pt>
                <c:pt idx="5">
                  <c:v>34174</c:v>
                </c:pt>
                <c:pt idx="6">
                  <c:v>34182</c:v>
                </c:pt>
                <c:pt idx="7">
                  <c:v>34180</c:v>
                </c:pt>
                <c:pt idx="8">
                  <c:v>34182</c:v>
                </c:pt>
                <c:pt idx="9">
                  <c:v>34189</c:v>
                </c:pt>
                <c:pt idx="10">
                  <c:v>34186</c:v>
                </c:pt>
                <c:pt idx="11">
                  <c:v>34202</c:v>
                </c:pt>
                <c:pt idx="12">
                  <c:v>34201</c:v>
                </c:pt>
                <c:pt idx="13">
                  <c:v>34203</c:v>
                </c:pt>
                <c:pt idx="14">
                  <c:v>34205</c:v>
                </c:pt>
                <c:pt idx="15">
                  <c:v>34203</c:v>
                </c:pt>
                <c:pt idx="16">
                  <c:v>34195</c:v>
                </c:pt>
                <c:pt idx="17">
                  <c:v>34193</c:v>
                </c:pt>
                <c:pt idx="18">
                  <c:v>34196</c:v>
                </c:pt>
                <c:pt idx="19">
                  <c:v>34193</c:v>
                </c:pt>
                <c:pt idx="20">
                  <c:v>34197</c:v>
                </c:pt>
                <c:pt idx="21">
                  <c:v>34206</c:v>
                </c:pt>
                <c:pt idx="22">
                  <c:v>34206</c:v>
                </c:pt>
                <c:pt idx="23">
                  <c:v>34215</c:v>
                </c:pt>
                <c:pt idx="24">
                  <c:v>34213</c:v>
                </c:pt>
                <c:pt idx="25">
                  <c:v>34209</c:v>
                </c:pt>
                <c:pt idx="26">
                  <c:v>34208</c:v>
                </c:pt>
                <c:pt idx="27">
                  <c:v>34207</c:v>
                </c:pt>
                <c:pt idx="28">
                  <c:v>34205</c:v>
                </c:pt>
                <c:pt idx="29">
                  <c:v>34208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FE-42EF-9ECC-09C95E444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126536"/>
        <c:axId val="318128504"/>
      </c:lineChart>
      <c:dateAx>
        <c:axId val="31812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28504"/>
        <c:crosses val="autoZero"/>
        <c:auto val="1"/>
        <c:lblOffset val="100"/>
        <c:baseTimeUnit val="days"/>
      </c:dateAx>
      <c:valAx>
        <c:axId val="31812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2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1.4642145952911001E-2</c:v>
                </c:pt>
                <c:pt idx="3">
                  <c:v>0</c:v>
                </c:pt>
                <c:pt idx="4">
                  <c:v>0</c:v>
                </c:pt>
                <c:pt idx="5">
                  <c:v>2.9266294009189999E-3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1.7550530903559999E-2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1.7544372642474999E-2</c:v>
                </c:pt>
                <c:pt idx="17">
                  <c:v>0</c:v>
                </c:pt>
                <c:pt idx="18">
                  <c:v>1.1697958706206E-2</c:v>
                </c:pt>
                <c:pt idx="19">
                  <c:v>5.8489793531029E-3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5.8462437883660002E-3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4A-4227-B81C-0FAE7F4CD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326736"/>
        <c:axId val="321325424"/>
      </c:lineChart>
      <c:dateAx>
        <c:axId val="321326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25424"/>
        <c:crosses val="autoZero"/>
        <c:auto val="1"/>
        <c:lblOffset val="100"/>
        <c:baseTimeUnit val="days"/>
      </c:dateAx>
      <c:valAx>
        <c:axId val="32132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2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D4-4DFE-845E-A45BFFE27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083056"/>
        <c:axId val="238086992"/>
      </c:barChart>
      <c:catAx>
        <c:axId val="2380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86992"/>
        <c:crosses val="autoZero"/>
        <c:auto val="1"/>
        <c:lblAlgn val="ctr"/>
        <c:lblOffset val="100"/>
        <c:noMultiLvlLbl val="0"/>
      </c:catAx>
      <c:valAx>
        <c:axId val="23808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8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9-4F1E-970C-8CD0CFF5DD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79-4F1E-970C-8CD0CFF5DD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79-4F1E-970C-8CD0CFF5D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088960"/>
        <c:axId val="238087976"/>
      </c:barChart>
      <c:catAx>
        <c:axId val="23808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87976"/>
        <c:crosses val="autoZero"/>
        <c:auto val="1"/>
        <c:lblAlgn val="ctr"/>
        <c:lblOffset val="100"/>
        <c:noMultiLvlLbl val="0"/>
      </c:catAx>
      <c:valAx>
        <c:axId val="23808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8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FF-421A-B467-97EE72895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307936"/>
        <c:axId val="241311872"/>
      </c:barChart>
      <c:dateAx>
        <c:axId val="241307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11872"/>
        <c:crosses val="autoZero"/>
        <c:auto val="1"/>
        <c:lblOffset val="100"/>
        <c:baseTimeUnit val="days"/>
      </c:dateAx>
      <c:valAx>
        <c:axId val="24131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0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7F-4EBA-B76C-DFD5A2F628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7F-4EBA-B76C-DFD5A2F628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310560"/>
        <c:axId val="241308592"/>
      </c:barChart>
      <c:catAx>
        <c:axId val="24131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08592"/>
        <c:crosses val="autoZero"/>
        <c:auto val="1"/>
        <c:lblAlgn val="ctr"/>
        <c:lblOffset val="100"/>
        <c:noMultiLvlLbl val="0"/>
      </c:catAx>
      <c:valAx>
        <c:axId val="24130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1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38CA0-9D3A-4B80-94C5-804506A20E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4CA0D2-63B6-497C-9F79-C333B039EE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23EC8-CFE5-4B69-B76D-B409FF759D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18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1C500-221A-49C8-84E5-8E05F1EFF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02094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11435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186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2284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625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504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199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8120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267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1636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9746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369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612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380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638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7523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B0742A6-EF2D-422C-9FC2-AADA83AB0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45B9A-EA77-43A5-8FA4-5EDD4729B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4199057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491EE-0B8F-4A3F-9CC8-361223A8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89EA6F-111F-4C5E-AC84-8679339AD2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50684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1F90F-F4D2-4CAE-A5E3-B77AB7867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5C898-2D67-4F07-B3C0-84E34BCFE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20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1DA73-BC44-4387-BD8C-D4F380E9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976E8C-1208-453F-BEF2-97DA70CC55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44874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43C08-52AC-4554-9783-73D3E473F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CA41E-8F27-4E0A-B793-60F433A58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26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FE2F2-2399-4926-9184-0D40269D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C74E5C-A45F-432E-864A-EDD88DFC6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81953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9F5E3-5C52-4021-8FFA-DA716ABD3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2C853-2678-4DF2-95E7-DFA4FD927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33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546CB-6318-4DC1-9190-2E21CDD73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A8B29B-21C1-4E42-8320-C662009239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03398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CA574-9552-4AD3-961F-B9BB52757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A8AA7-77FF-40D8-A361-265312C04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88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058CC-8D6B-4ED9-8E20-7A18A5A7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6CB2B8-5E1C-4D1B-9AD1-F132B79CC6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42587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CEEF9-8B09-403E-8616-14B7E5DEF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79BAD-0410-4FA4-B6EF-47C7DA1B8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78BB8-1C71-4CC6-AF92-0FA396FB1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20882A-05CE-46AC-960A-520C07ABA6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47051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124C1-FCAA-43A5-8991-869FEA038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BA852-5193-4554-A2BF-A23DACB3E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295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F3903-4871-4BC2-BD6E-E03EEA62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ABDD52-B06F-498D-A10E-1F7A63F9EC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4538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C4FAD-231E-490B-AE35-2C293C54E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4181B-929E-4166-A000-5ACE7C130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18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93D09-0FC0-4D3B-982A-5557FEA469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87626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28226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1859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273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998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90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3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- 2017-04-24 16:47:37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 ،اكتشف الحي / المنطقة هل تعجبك وتناسب عائلتك ؟ هل هناك عوائل مشابهه لنمط عائلتك ؟ #كنان #عيش #السعودية </a:t>
                      </a:r>
                      <a:r>
                        <a:rPr lang="en-US" sz="1000"/>
                        <a:t>https://t.co/kBhC4EVpeu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6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- 2017-04-20 18:33:16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ماهو المعلَم الخاطئ في الخريطة؟ الإجابة: (مدينة الملك عبدالله الرياضية) #كنان #مشارف_هيلز #عيش </a:t>
                      </a:r>
                      <a:r>
                        <a:rPr lang="en-US" sz="1000"/>
                        <a:t>https://t.co/tsAM1zmAs3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94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- 2017-04-19 15:23:07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بالتعاون مع #بنك_البلاد امتلك فلتك الخاصة في مجتمع #مشارف_هيلز #الرياض عبر التمويل العقاري والعديد من المزايا </a:t>
                      </a:r>
                      <a:r>
                        <a:rPr lang="en-US" sz="1000"/>
                        <a:t>https://t.co/aL32YX2vzS  #</a:t>
                      </a:r>
                      <a:r>
                        <a:rPr lang="ar-AE" sz="1000"/>
                        <a:t>كنان </a:t>
                      </a:r>
                      <a:r>
                        <a:rPr lang="en-US" sz="1000"/>
                        <a:t>https://t.co/ETblxjf3ft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5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- 2017-04-17 18:11:52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ماهو المعلَم الخاطئ في الخريطة؟    #عيش #جدة #كنان #مشارف_هيلز </a:t>
                      </a:r>
                      <a:r>
                        <a:rPr lang="en-US" sz="1000"/>
                        <a:t>https://t.co/rQ1ps4RzJV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14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- 2017-04-11 12:35:05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مدة القيادة من مشارف إلى مدينة الملك عبدالله الرياضية 10 دقائق #مشارف #عيش #جدة #كنان </a:t>
                      </a:r>
                      <a:r>
                        <a:rPr lang="en-US" sz="1000"/>
                        <a:t>https://t.co/pxaac5T12H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91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- 2017-04-06 17:52:48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إذا كنت من عشاق كرة القدم وتعيش في مشارف، كم مدة القيادة من مشارف إلى مدينة الملك عبدالله الرياضية ؟   #مشارف #عيش #جدة #كنان </a:t>
                      </a:r>
                      <a:r>
                        <a:rPr lang="en-US" sz="1000"/>
                        <a:t>https://t.co/sK2UhCrMqZ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232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- 2017-04-03 16:20:33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فكر في مستقبل عائلتك، هل تفكر في انجاب المزيد من الأطفال ؟ هل سيكون هناك مساحة لذلك؟ #عيش #كنان </a:t>
                      </a:r>
                      <a:r>
                        <a:rPr lang="en-US" sz="1000"/>
                        <a:t>https://t.co/E5n8kA0GaJ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1380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89D4CC7-3C5F-4B80-A635-FECB79EC5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A7D1E-7882-4155-9A5A-F0CACE575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751183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F43336-04DA-4418-9DC2-6C22544C3F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18283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543078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7644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633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2311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9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@aqar_house - 2017-04-27 15:48:04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🌸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بوابتك للاستثمار العقاري الناجح في دبي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🌸●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 وفلل للبيع من المطور مباشرة وبالتقسيط ●استشار…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https://t.co/VbWiGaMhdm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26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@ABCA_123 - 2017-04-27 13:03:25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فيه امكانيه اني اشتريها كاش او كيف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60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@ahaalmalki - 2017-04-25 20:59:19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والله يا ذَا البيوت لهم فترة وهم يعرضونها للبيع ما احد شراها وهالحين حولوها لبنك البلاد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4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@HussainSa77oos - 2017-04-25 13:24:33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حاولت ولكن لا أستطيع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04/25/2017 12:51:26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0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@aeeid1984 - 2017-04-25 07:56:59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ياحبي الراتب مانزل ليش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@JriXhz - 2017-04-25 00:25:37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@1k_k 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تعقب مانزل شي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05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@1k_k - 2017-04-25 00:21:07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الراتب كل البنوك نزلت الا انتوا !!!؟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52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@MaramComm - 2017-04-24 21:00:43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88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@SyedNasir1965 - 2017-04-24 14:45:57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3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@HussainSa77oos - 2017-04-24 12:38:45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حسبنا الله ونعم الوكيل فيكم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https://t.co/Je790HfinY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04/25/2017 09:55:40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0743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9728ED1-D6F2-4B89-8B3E-1238F690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CD11F-96F4-4664-8690-F196829FD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972927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2071DC-CE9F-443A-972A-95601F00B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3747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797456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4127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232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710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8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@HussainSa77oos - 2017-04-24 12:37:14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للأسف زيكم زي شركات العقاريه لا يوجد فرق استرخاص في الأسلاك الكهربائية حيت انها لا تتحمل ضغط المكيفات التي قدرتها تفوق ١٨ الف وحده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04/25/2017 09:55:40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2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@BankAlbilad - 2017-04-22 06:18:14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@ana50005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 الله ، نأمل تزويدنا برقم جوالك على الخاص لنتمكن من افادتك بجميع التفاصيل والمميزات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https://t.co/U4MCPFIopv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04/23/2017 07:57:15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4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@ana50005 - 2017-04-22 06:13:51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مرحبا القرض المدعوم كيف طريقته ممكن تفاصيل اكثر لوسمحت  شكرًا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84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@eettii3030 - 2017-04-21 20:45:27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https://t.co/IpYlv4w30x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19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@mansuor1234553 - 2017-04-20 20:59:47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النتائج القبول النهائي للوظائف بنك البلاد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9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@fa7alkabeer - 2017-04-20 17:41:07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مغلق الخاص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97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@wwar200 - 2017-04-20 17:35:07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اخلاء الطرف كم يوم منشان استلمه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71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@fa7alkabeer - 2017-04-20 17:18:38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ألطريقه وكم الأسعار الخاص مغلق عندكم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20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@aseel558 - 2017-04-20 17:11:12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كم تبدأ أسعار العقارات.؟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36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@1aRhBhKMmZ3DhYL - 2017-04-20 16:52:29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والي رواتبهم اقل من سته الالف وعليهم قرض للبنك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87149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557E1BC-D44C-4B86-96B7-06B02D518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BBE0B-09EB-49C3-96D1-E7C4D3167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066188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B3B5D-83F1-4E78-A584-50963B77FA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26193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342142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423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839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135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1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@Adel54Alharbi - 2017-04-19 15:28:24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@BankAlbilad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والله ما راح ارهن راتبي و نفسي و عيالي للبنوك ولا راح اسكن بفلل الكراتين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🤑🤑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7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@BankAlbilad - 2017-04-18 23:29:03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@nabel1984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وعليكم السلام ، سوف يتم الاتصال بك وخدمتك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04/23/2017 07:57:15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8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@nabel1984 - 2017-04-18 21:37:52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.. أرغب في التمويل الشخصي عن طريقكم  الرجاء التواصل معي على الجوال : 0569888096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47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@Nes595111 - 2017-04-18 02:18:04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مدينه الملك عبدالله الرياضيه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54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@DanaMall1 - 2017-04-17 23:34:22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@roz_i4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للتواصل بخصوص التأجير بامكانكم مراسلتنا عبر الايميل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leasing@KINAN.com.sa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او الاتصال على 0126519393
0500071625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768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EB83EAF-E101-49E6-BCFF-0BE8C628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19AAD-19B1-4610-B720-D12B24ECD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131329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5B9F8-2985-4E3E-8222-658FFA81A3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3415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30638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69383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23205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77722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41780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847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63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71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23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92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8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#مشارف_هيلز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4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#بنك_البلاد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16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#الرياض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91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0110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31C6862-50C2-43CE-9E5F-77CF76A1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7D650-465C-49B2-BEB9-B13E12E2A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60199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5C768-7195-47DC-9FFC-BD5A4B2A19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92901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043544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882426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7499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95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@BankAlbilad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14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72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@ahaalmalki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2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@nabel1984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04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@1k_k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90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@salah2026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7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@aseel558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26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@Basimmakki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2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@analkenani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27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@aa9119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64649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D2FC07-9F65-40AA-95C5-515C8A881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642ED-0741-4338-9FDF-8E98F5AE5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147456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20180322_132255</Template>
  <TotalTime>0</TotalTime>
  <Words>833</Words>
  <Application>Microsoft Office PowerPoint</Application>
  <PresentationFormat>On-screen Show (4:3)</PresentationFormat>
  <Paragraphs>303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</vt:lpstr>
      <vt:lpstr>Twitter Mentions Table - 1 of 3</vt:lpstr>
      <vt:lpstr>Twitter Mentions Table - 2 of 3</vt:lpstr>
      <vt:lpstr>Twitter Mentions Table - 3 of 3</vt:lpstr>
      <vt:lpstr>Twitter Hashtag Detection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2018-03-22T13:22:55Z</dcterms:created>
  <dcterms:modified xsi:type="dcterms:W3CDTF">2018-03-22T13:23:30Z</dcterms:modified>
</cp:coreProperties>
</file>