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EB-4415-897C-CF872D523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322928"/>
        <c:axId val="238327848"/>
      </c:barChart>
      <c:catAx>
        <c:axId val="23832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27848"/>
        <c:crosses val="autoZero"/>
        <c:auto val="1"/>
        <c:lblAlgn val="ctr"/>
        <c:lblOffset val="100"/>
        <c:noMultiLvlLbl val="0"/>
      </c:catAx>
      <c:valAx>
        <c:axId val="23832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2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34135</c:v>
                </c:pt>
                <c:pt idx="1">
                  <c:v>34135</c:v>
                </c:pt>
                <c:pt idx="2">
                  <c:v>34133</c:v>
                </c:pt>
                <c:pt idx="3">
                  <c:v>34129</c:v>
                </c:pt>
                <c:pt idx="4">
                  <c:v>34127</c:v>
                </c:pt>
                <c:pt idx="5">
                  <c:v>34129</c:v>
                </c:pt>
                <c:pt idx="6">
                  <c:v>34129</c:v>
                </c:pt>
                <c:pt idx="7">
                  <c:v>34121</c:v>
                </c:pt>
                <c:pt idx="8">
                  <c:v>34129</c:v>
                </c:pt>
                <c:pt idx="9">
                  <c:v>34127</c:v>
                </c:pt>
                <c:pt idx="10">
                  <c:v>34125</c:v>
                </c:pt>
                <c:pt idx="11">
                  <c:v>34106</c:v>
                </c:pt>
                <c:pt idx="12">
                  <c:v>34105</c:v>
                </c:pt>
                <c:pt idx="13">
                  <c:v>34127</c:v>
                </c:pt>
                <c:pt idx="14">
                  <c:v>34110</c:v>
                </c:pt>
                <c:pt idx="15">
                  <c:v>34111</c:v>
                </c:pt>
                <c:pt idx="16">
                  <c:v>34104</c:v>
                </c:pt>
                <c:pt idx="17">
                  <c:v>34099</c:v>
                </c:pt>
                <c:pt idx="18">
                  <c:v>34098</c:v>
                </c:pt>
                <c:pt idx="19">
                  <c:v>34172</c:v>
                </c:pt>
                <c:pt idx="20">
                  <c:v>34240</c:v>
                </c:pt>
                <c:pt idx="21">
                  <c:v>34228</c:v>
                </c:pt>
                <c:pt idx="22">
                  <c:v>34223</c:v>
                </c:pt>
                <c:pt idx="23">
                  <c:v>34220</c:v>
                </c:pt>
                <c:pt idx="24">
                  <c:v>34208</c:v>
                </c:pt>
                <c:pt idx="25">
                  <c:v>34203</c:v>
                </c:pt>
                <c:pt idx="26">
                  <c:v>34198</c:v>
                </c:pt>
                <c:pt idx="27">
                  <c:v>34196</c:v>
                </c:pt>
                <c:pt idx="28">
                  <c:v>34203</c:v>
                </c:pt>
                <c:pt idx="29">
                  <c:v>34198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F9-4FEC-A2BD-7ED9B234A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716720"/>
        <c:axId val="161717048"/>
      </c:lineChart>
      <c:dateAx>
        <c:axId val="161716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17048"/>
        <c:crosses val="autoZero"/>
        <c:auto val="1"/>
        <c:lblOffset val="100"/>
        <c:baseTimeUnit val="days"/>
      </c:dateAx>
      <c:valAx>
        <c:axId val="16171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1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8.7888908419756998E-3</c:v>
                </c:pt>
                <c:pt idx="1">
                  <c:v>4.1013622381720002E-2</c:v>
                </c:pt>
                <c:pt idx="2">
                  <c:v>0</c:v>
                </c:pt>
                <c:pt idx="3">
                  <c:v>0</c:v>
                </c:pt>
                <c:pt idx="4">
                  <c:v>5.8602906704172996E-3</c:v>
                </c:pt>
                <c:pt idx="5">
                  <c:v>0</c:v>
                </c:pt>
                <c:pt idx="6">
                  <c:v>5.2741070643733998E-2</c:v>
                </c:pt>
                <c:pt idx="7">
                  <c:v>0</c:v>
                </c:pt>
                <c:pt idx="8">
                  <c:v>1.1721611721611999E-2</c:v>
                </c:pt>
                <c:pt idx="9">
                  <c:v>0</c:v>
                </c:pt>
                <c:pt idx="10">
                  <c:v>0.12307331653285</c:v>
                </c:pt>
                <c:pt idx="11">
                  <c:v>1.7587571449508999E-2</c:v>
                </c:pt>
                <c:pt idx="12">
                  <c:v>0.12314909837267</c:v>
                </c:pt>
                <c:pt idx="13">
                  <c:v>3.2242935865869002E-2</c:v>
                </c:pt>
                <c:pt idx="14">
                  <c:v>0.13775719561522001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6.7452636518271006E-2</c:v>
                </c:pt>
                <c:pt idx="19">
                  <c:v>1.4794199501976999</c:v>
                </c:pt>
                <c:pt idx="20">
                  <c:v>6.7239665555750006E-2</c:v>
                </c:pt>
                <c:pt idx="21">
                  <c:v>0</c:v>
                </c:pt>
                <c:pt idx="22">
                  <c:v>0</c:v>
                </c:pt>
                <c:pt idx="23">
                  <c:v>5.8443645714619996E-3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4D-411F-ABDB-7AA18947C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457704"/>
        <c:axId val="328450160"/>
      </c:lineChart>
      <c:dateAx>
        <c:axId val="328457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50160"/>
        <c:crosses val="autoZero"/>
        <c:auto val="1"/>
        <c:lblOffset val="100"/>
        <c:baseTimeUnit val="days"/>
      </c:dateAx>
      <c:valAx>
        <c:axId val="32845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5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63-4AFD-8542-2D4538A90D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26880"/>
        <c:axId val="239625240"/>
      </c:barChart>
      <c:catAx>
        <c:axId val="23962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25240"/>
        <c:crosses val="autoZero"/>
        <c:auto val="1"/>
        <c:lblAlgn val="ctr"/>
        <c:lblOffset val="100"/>
        <c:noMultiLvlLbl val="0"/>
      </c:catAx>
      <c:valAx>
        <c:axId val="23962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2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22-4036-A060-07A6E3D107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22-4036-A060-07A6E3D107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22-4036-A060-07A6E3D10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628520"/>
        <c:axId val="239621960"/>
      </c:barChart>
      <c:catAx>
        <c:axId val="23962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21960"/>
        <c:crosses val="autoZero"/>
        <c:auto val="1"/>
        <c:lblAlgn val="ctr"/>
        <c:lblOffset val="100"/>
        <c:noMultiLvlLbl val="0"/>
      </c:catAx>
      <c:valAx>
        <c:axId val="23962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2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13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12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18</c:v>
                </c:pt>
                <c:pt idx="11">
                  <c:v>6</c:v>
                </c:pt>
                <c:pt idx="12">
                  <c:v>20</c:v>
                </c:pt>
                <c:pt idx="13">
                  <c:v>10</c:v>
                </c:pt>
                <c:pt idx="14">
                  <c:v>31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21</c:v>
                </c:pt>
                <c:pt idx="19">
                  <c:v>340</c:v>
                </c:pt>
                <c:pt idx="20">
                  <c:v>19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3-4A8D-80D7-2D71B78FA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24584"/>
        <c:axId val="239629176"/>
      </c:barChart>
      <c:dateAx>
        <c:axId val="239624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29176"/>
        <c:crosses val="autoZero"/>
        <c:auto val="1"/>
        <c:lblOffset val="100"/>
        <c:baseTimeUnit val="days"/>
      </c:dateAx>
      <c:valAx>
        <c:axId val="23962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5A-43EE-B701-2DC1019AB4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5A-43EE-B701-2DC1019AB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635080"/>
        <c:axId val="239636720"/>
      </c:barChart>
      <c:catAx>
        <c:axId val="23963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36720"/>
        <c:crosses val="autoZero"/>
        <c:auto val="1"/>
        <c:lblAlgn val="ctr"/>
        <c:lblOffset val="100"/>
        <c:noMultiLvlLbl val="0"/>
      </c:catAx>
      <c:valAx>
        <c:axId val="23963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3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A0CEC-E7CF-42DE-9AFF-30F576E580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2F7069-E30A-42CC-A96B-0DD16B1476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82528-314B-41C4-915C-E8DF92119F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964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34CF0E-A824-4BC9-8A9D-8DA4FF4B69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471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07731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086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278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855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320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5353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846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829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160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887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5258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844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571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177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3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9936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9C0FFA8-D4AA-4B35-8FC3-F36F5FB24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BDEC9-61CC-4FE5-BDBB-828B745D4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459599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188C-4839-4C05-9DCD-31840EDF2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B04EB9-560A-4531-A931-BB45C96206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25911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C1129-7325-4EE8-8007-2AC0670FE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0709A-FEDD-4B46-A744-D7127B4D9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15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1132F-726F-4555-AC35-55BB6F3A4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5E3701-9F1C-4C91-930C-32D587A27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67452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F9FD1-8D9A-4758-824B-915025D01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9D6ED-EC49-4821-811F-D7FDAF6C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24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620EA-6615-4916-A2BE-D21D5D489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C23822-8488-4FD2-8CCB-CBC4BBF72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44855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3149A-A1C4-490E-874A-016BE464A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44E98-949E-4F49-9BED-4849BB05B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8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9B15C-1E57-4A88-998F-8750833C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2324DD-851B-468C-B0E6-A31E460D12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848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AC66A-F77D-4916-A04C-33C116852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F4B0D-E097-4C16-9ACC-78744158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847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C6AEB-679B-4D36-8D4E-64FA58A4F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EE4FA5-6EF7-4CB8-8C30-E4C754F93E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53019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F4F86-E1F3-4295-A2AE-70EDBBA67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85EAB-2E31-4446-B5E5-1E6BDC709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563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8E3D7-9EC4-4433-A4D8-6E67010A1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06D65F-BF15-468C-A977-F763E32863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25421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95D65-06CA-4F85-AF8B-025E2BD88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7F0EC-47FD-433D-8A58-55F3E748B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00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210E8-5644-4CDC-9EEE-A5D7F52D7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47DB36-5D83-461E-A46F-DE5127E8A6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9464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EC37C-856D-4F52-9DF4-357954264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06E70-02E6-4BBF-975F-85070188D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436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EA9A7-30B2-4908-BCF8-7BB928DBE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0041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7603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5856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0161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6991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757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74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- 2017-06-15 15:30:28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أحزاب القرآن ؟ شاركونا بالإجابة عبر التعليقات #كنان #عيش #رمضان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https://t.co/i1bf6NbrEY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92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- 2017-06-14 13:30:19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هو الصحابي الذي ولد في بطن الكعبة ؟     الإجابة هي: حكيم بن حزام   #كنان #عيش #رمضان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https://t.co/NS5DpoLPW9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2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- 2017-06-13 13:30:18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هو الصحابي الذي ولد في بطن الكعبة ؟ شاركونا بالإجابة عبر التعليقات  #كنان #عيش #رمضان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https://t.co/O2R6gp43yP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1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- 2017-06-12 13:30:18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السورة التي تقع في نصف القرآن ؟ الإجابة هي : سورة الكهف  #كنان #عيش #رمضان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https://t.co/x79aMdxfY2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49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- 2017-06-11 13:36:08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السورة التي تقع في نصف القرآن ؟ شاركونا بالإجابة عبر التعليقات  #كنان #عيش #رمضان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https://t.co/aH5qvOBaOM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04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- 2017-06-09 19:09:29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افطار مسجد مشارف #رمضان_كريم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https://t.co/cIDzs17KDN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60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- 2017-06-07 13:29:49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يسرنا دعوتكم لحضور بازار ليالي مشارف الرمضانية الثالث، في مجتمع مشارف السكني. للتسجيل وللمزيد يرجى زيارة الموقع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https://t.co/o0FlaVbm5l https://t.co/Spg9PcQ9mK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66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- 2017-06-05 14:23:44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مدة القيادة من مشارف هيلز إلى مدينة الملك عبدالله المالية؟ الإجابة هي : 20 دقيقة #كنان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https://t.co/lfo5fo59Gl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0506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1B6640A-0681-4FF0-BF0F-C0865FFFC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4B4B1-F3C4-46C5-A25F-4F1644F80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229097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4A920-D418-4687-AE48-70FF68D765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1047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99718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924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883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729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380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2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- 2017-06-02 16:39:31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ليالي مشارف الرمضانية في مجتمع #مشارف السكني بالتعاون مع #هيئة_الترفيه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Roznamah_sa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جاهزين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👨‍👩‍👧‍👦 https://t.co/CtF7tef3nC https://t.co/3PCvdG9MgK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75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- 2017-06-01 23:01:51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ليالي مشارف الرمضانية في مجتمع #مشارف السكني بالتعاون مع #هيئة_الترفيه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Roznamah_sa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جاهزين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👨‍👩‍👧‍👦 https://t.co/CtF7tef3nC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7395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3FA6CC3-5031-47A4-B35D-D800883CE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2FF46-7E86-47B8-A152-DA10C7B71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254322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19613-C57E-4333-B6F6-930278D69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77087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65397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6580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879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449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85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@nano14077 - 2017-06-22 16:41:28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    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89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@adooomah33 - 2017-06-22 04:45:24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فوازير_كنان.   حكيم بن حزام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9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@adooomah33 - 2017-06-22 04:44:45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سورة الكهف.  #فوازير_كنان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89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@adooomah33 - 2017-06-22 04:42:15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حكيم بن حزام #فوازير_كنان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69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@adooomah33 - 2017-06-22 04:41:44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٦٠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حزب.   #فوازير_كنان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02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@adooomah33 - 2017-06-22 04:41:12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    سورة.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7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@hatzk69 - 2017-06-22 00:20:08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66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حزب#كنان #عيش #رمضان #فوازير_كنان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73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@hatzk69 - 2017-06-22 00:19:25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سورة يس #كنان #عيش #رمضان #فوازير_كنان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01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@NoufFof - 2017-06-21 21:27:16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 
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8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@NoufFof - 2017-06-21 21:26:47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 
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8443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FB8E028-624F-4B23-A775-773889099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F8761-9D96-4E0E-918C-F6E8207F0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812161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D069A1-0C82-44F0-98F3-628A10A09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1192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534341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80888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313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328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12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@mrbabdul - 2017-06-21 17:58:06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جوائز ولا بس تشغلونا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99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@i333antar - 2017-06-21 17:41:46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12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@tnt_1111 - 2017-06-21 17:39:25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 
#كنان
#عيش
سورة يس
يارب افوز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3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@Ana5lod - 2017-06-21 17:03:35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
سورة يس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🌻🌙🌻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06704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49A12D3-BEAA-4D38-846C-86176D452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8BF25-EF7A-4923-A447-874A6BE86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05245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BA5B5-A70B-421F-94F8-A47C676CF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9434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105621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9450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603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633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60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@dd5673 - 2017-06-21 17:02:26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.
.
.
.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
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20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@IIdCERp8QPUaB9T - 2017-06-21 16:09:43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@ava_199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
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36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@l0oje - 2017-06-21 15:22:03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.
.
.
.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
سورة يس يارب افوز معكم انتم كرما وانا متفاعله واستاهل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2722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7B4936B-2BDB-4131-A009-9533C8A0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1D441-E1C8-4A7C-97FB-AD58FCCEC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22271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F3BCA-9AC4-4F0D-8FAE-898109A72B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0688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442744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7903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445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275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2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@l0oje - 2017-06-21 15:10:45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.
.
.
.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
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6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@Shoo22655 - 2017-06-21 13:19:56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
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4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@lixil_C - 2017-06-21 12:17:08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.
.
.
💜💐💜💐💜💐 
.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
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95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@90Aaaaa11x - 2017-06-21 11:26:42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 سوره يسً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1875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36C39EE-86F1-42A6-A81B-270B4D40B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0242E-F770-46F7-8717-174C809B9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382221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257FC1-F283-483D-A98C-68704A1DA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4487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491878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0659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585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1687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06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@MoRh29 - 2017-06-21 11:01:46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 
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1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@Usseerr11 - 2017-06-21 11:01:11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سورة يس #فوازير_كنان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03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@ibrahim_ialonzi - 2017-06-21 08:23:17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.
.
.
.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
سورة 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71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@ibrahim_ialonzi - 2017-06-21 08:23:08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فوازير_كنان
سورة 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1928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6AF8648-0960-404F-941D-F78902579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565DC-463C-4A3C-AA6B-3D07E942E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139510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64B967-7B82-48A9-BB7D-A5D1162EF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10118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45520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6611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35103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31818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07436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364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5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93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#هيئة_الترفيه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81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#جاهزين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6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19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08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#رمضان_كريم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04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#رمضان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01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#فوازير_كنان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42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#عيد_الفطر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99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1640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1185D62-A0D8-4937-B666-EB7A530F6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4E075-4FAA-4E08-A290-D1A025990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436775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23EEA-AC3C-4A58-8B7B-3A40AD32E7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05874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956272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18975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4587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22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@RayAlzahrani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46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@Namar_Ghouth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32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18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@aidoadvisor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57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@Tamer3Adil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80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@brilliantdanish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78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@Noni_Wahsa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7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@alnusairat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34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@hatim9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22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@ibhm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3535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53354A7-7C33-42A8-957D-485CDD3F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D82C5-90E4-40E9-965E-45436658E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504875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20180322_131553</Template>
  <TotalTime>0</TotalTime>
  <Words>952</Words>
  <Application>Microsoft Office PowerPoint</Application>
  <PresentationFormat>On-screen Show (4:3)</PresentationFormat>
  <Paragraphs>349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5</vt:lpstr>
      <vt:lpstr>Twitter Mentions Table - 2 of 5</vt:lpstr>
      <vt:lpstr>Twitter Mentions Table - 3 of 5</vt:lpstr>
      <vt:lpstr>Twitter Mentions Table - 4 of 5</vt:lpstr>
      <vt:lpstr>Twitter Mentions Table - 5 of 5</vt:lpstr>
      <vt:lpstr>Twitter Hashtag Detection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2018-03-22T13:15:54Z</dcterms:created>
  <dcterms:modified xsi:type="dcterms:W3CDTF">2018-03-22T13:16:35Z</dcterms:modified>
</cp:coreProperties>
</file>