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7-4B83-BB68-A0850D04F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77880"/>
        <c:axId val="327976240"/>
      </c:barChart>
      <c:catAx>
        <c:axId val="32797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76240"/>
        <c:crosses val="autoZero"/>
        <c:auto val="1"/>
        <c:lblAlgn val="ctr"/>
        <c:lblOffset val="100"/>
        <c:noMultiLvlLbl val="0"/>
      </c:catAx>
      <c:valAx>
        <c:axId val="32797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7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34078</c:v>
                </c:pt>
                <c:pt idx="1">
                  <c:v>34074</c:v>
                </c:pt>
                <c:pt idx="2">
                  <c:v>34037</c:v>
                </c:pt>
                <c:pt idx="3">
                  <c:v>34039</c:v>
                </c:pt>
                <c:pt idx="4">
                  <c:v>34046</c:v>
                </c:pt>
                <c:pt idx="5">
                  <c:v>34050</c:v>
                </c:pt>
                <c:pt idx="6">
                  <c:v>34044</c:v>
                </c:pt>
                <c:pt idx="7">
                  <c:v>34045</c:v>
                </c:pt>
                <c:pt idx="8">
                  <c:v>34069</c:v>
                </c:pt>
                <c:pt idx="9">
                  <c:v>34060</c:v>
                </c:pt>
                <c:pt idx="10">
                  <c:v>34056</c:v>
                </c:pt>
                <c:pt idx="11">
                  <c:v>34059</c:v>
                </c:pt>
                <c:pt idx="12">
                  <c:v>34059</c:v>
                </c:pt>
                <c:pt idx="13">
                  <c:v>34060</c:v>
                </c:pt>
                <c:pt idx="14">
                  <c:v>34060</c:v>
                </c:pt>
                <c:pt idx="15">
                  <c:v>34058</c:v>
                </c:pt>
                <c:pt idx="16">
                  <c:v>34060</c:v>
                </c:pt>
                <c:pt idx="17">
                  <c:v>34056</c:v>
                </c:pt>
                <c:pt idx="18">
                  <c:v>34054</c:v>
                </c:pt>
                <c:pt idx="19">
                  <c:v>34054</c:v>
                </c:pt>
                <c:pt idx="20">
                  <c:v>34047</c:v>
                </c:pt>
                <c:pt idx="21">
                  <c:v>34044</c:v>
                </c:pt>
                <c:pt idx="22">
                  <c:v>34045</c:v>
                </c:pt>
                <c:pt idx="23">
                  <c:v>34044</c:v>
                </c:pt>
                <c:pt idx="24">
                  <c:v>34041</c:v>
                </c:pt>
                <c:pt idx="25">
                  <c:v>34037</c:v>
                </c:pt>
                <c:pt idx="26">
                  <c:v>34035</c:v>
                </c:pt>
                <c:pt idx="27">
                  <c:v>34036</c:v>
                </c:pt>
                <c:pt idx="28">
                  <c:v>34033</c:v>
                </c:pt>
                <c:pt idx="29">
                  <c:v>34038</c:v>
                </c:pt>
                <c:pt idx="30">
                  <c:v>34040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0D-42B0-BE49-74873C5A5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976896"/>
        <c:axId val="327977224"/>
      </c:lineChart>
      <c:dateAx>
        <c:axId val="32797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77224"/>
        <c:crosses val="autoZero"/>
        <c:auto val="1"/>
        <c:lblOffset val="100"/>
        <c:baseTimeUnit val="days"/>
      </c:dateAx>
      <c:valAx>
        <c:axId val="32797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7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2.9356505401597001E-3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1.7624250969334E-2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2.9381519024534002E-3</c:v>
                </c:pt>
                <c:pt idx="28">
                  <c:v>0</c:v>
                </c:pt>
                <c:pt idx="29">
                  <c:v>1.1752607609813E-2</c:v>
                </c:pt>
                <c:pt idx="30">
                  <c:v>8.8134199007021009E-3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64-48CC-B1F3-DB268FBC8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79216"/>
        <c:axId val="331075280"/>
      </c:lineChart>
      <c:dateAx>
        <c:axId val="33107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75280"/>
        <c:crosses val="autoZero"/>
        <c:auto val="1"/>
        <c:lblOffset val="100"/>
        <c:baseTimeUnit val="days"/>
      </c:dateAx>
      <c:valAx>
        <c:axId val="33107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7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F-4BEA-81CF-F026E8903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976168"/>
        <c:axId val="151972232"/>
      </c:barChart>
      <c:catAx>
        <c:axId val="15197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72232"/>
        <c:crosses val="autoZero"/>
        <c:auto val="1"/>
        <c:lblAlgn val="ctr"/>
        <c:lblOffset val="100"/>
        <c:noMultiLvlLbl val="0"/>
      </c:catAx>
      <c:valAx>
        <c:axId val="15197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7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8A-46A7-8D9D-175D2FB23A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8A-46A7-8D9D-175D2FB23A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8A-46A7-8D9D-175D2FB23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975184"/>
        <c:axId val="151975840"/>
      </c:barChart>
      <c:catAx>
        <c:axId val="15197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75840"/>
        <c:crosses val="autoZero"/>
        <c:auto val="1"/>
        <c:lblAlgn val="ctr"/>
        <c:lblOffset val="100"/>
        <c:noMultiLvlLbl val="0"/>
      </c:catAx>
      <c:valAx>
        <c:axId val="15197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7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65-4B63-A26D-A286237E1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704272"/>
        <c:axId val="329799816"/>
      </c:barChart>
      <c:dateAx>
        <c:axId val="24770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99816"/>
        <c:crosses val="autoZero"/>
        <c:auto val="1"/>
        <c:lblOffset val="100"/>
        <c:baseTimeUnit val="days"/>
      </c:dateAx>
      <c:valAx>
        <c:axId val="32979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0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24-42FE-924A-EBA6EC12C6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24-42FE-924A-EBA6EC12C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850768"/>
        <c:axId val="328849456"/>
      </c:barChart>
      <c:catAx>
        <c:axId val="32885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49456"/>
        <c:crosses val="autoZero"/>
        <c:auto val="1"/>
        <c:lblAlgn val="ctr"/>
        <c:lblOffset val="100"/>
        <c:noMultiLvlLbl val="0"/>
      </c:catAx>
      <c:valAx>
        <c:axId val="32884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5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A3E2C-86E6-40CF-AF55-DB661CD555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5889CB-C470-4FE7-BFB8-126927E9B4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1D742-BB70-48E1-BADC-517765E28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8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4354B-A360-4D67-A46F-AE4485C45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6186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8030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406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829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60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058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82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650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294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99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900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219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20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41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19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01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365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2582597-0E7B-4DF6-B923-561C2E650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68246-0B12-4A6A-BEA6-9651AD463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0505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1340-BF49-48DB-AA64-D6C15DA7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8E75F2-D96A-4B98-A6FB-9B9D7E4617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0507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8A82B-ADB3-432A-8F1D-0E6DA0BEB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CEA08-AB7A-4B43-971A-988B03BD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6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CC344-21FA-4B26-9829-9C133827C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B92FB-0F81-4680-BF17-1B87FB1C67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8291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84BFB-DDB9-4E59-98D5-A39F67807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6BBBC-37C4-4C56-BF77-B1763B186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0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B368A-079D-4183-9421-F1E521DB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435CCB-6FC7-4196-95F9-0693348FF5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9309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8D2D2-0902-4B11-A4FB-7592254FB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1F40D-0037-4444-95BD-651CE108D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46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EC214-352E-4D62-B86C-8A677D0E8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901F28-6CF2-42FA-A21B-CC30EDEBEB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3463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0BF44-A296-4C2C-A981-B0C176762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4203-DF21-4478-97C6-862680BE8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74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EC0A-67D8-46BD-8DFE-E858667B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65510-FFE3-4E08-A3D5-7A26CDFDD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5419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7ED5F-55C8-4220-B131-B67DAF56F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B1761-789D-479E-85A2-5042249F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6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4FF1-3AFA-459B-BC8E-98F6602F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88D459-5950-43D0-9747-F771C561B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52788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1FF1E-E3BE-459A-B97D-115A735BC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8BE3C-1B4E-4FE1-BA69-7A00C8A8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140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5E646-FC2C-452E-9AC4-A8D21F858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158B09-81D7-4DE5-8EBA-7369E190D3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3783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E2405-A2DC-4A47-8607-F72436E48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194A6-2CB8-4557-B978-12EA9546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48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3C0D4-7913-46E3-B75D-1EE34A8D4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0182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2339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428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19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273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539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4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- 2017-08-31 18:53:10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نتمنى لكم عيدًا سعيدًا.. كل عام وأنتم بخير
#كنان #عيد_الأضحى_المبارك </a:t>
                      </a:r>
                      <a:r>
                        <a:rPr lang="en-US" sz="1000"/>
                        <a:t>https://t.co/IkSwD3YjnQ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2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- 2017-08-30 17:45:17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اضمن مستقبل اطفالك ووفر لهم المنزل في البيئة التي يستحقوا العيش فيها.
#كنان </a:t>
                      </a:r>
                      <a:r>
                        <a:rPr lang="en-US" sz="1000"/>
                        <a:t>https://t.co/rQZA57Bpop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4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- 2017-08-28 12:00:12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اسنمتعوا بالتسوق في مراكز كنان التجارية.#كنان #عيد #السعودية </a:t>
                      </a:r>
                      <a:r>
                        <a:rPr lang="en-US" sz="1000"/>
                        <a:t>https://t.co/DkXH9qlyzD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8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- 2017-08-23 15:16:26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إغتنم الفرصة وإمتلك منزلك الآن في مشارف بمدينة جده "آخر 10 وحدات سكنية"
#كنان #جده #السعودية #مشارف </a:t>
                      </a:r>
                      <a:r>
                        <a:rPr lang="en-US" sz="1000"/>
                        <a:t>https://t.co/nSXW1nq9IA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3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- 2017-08-10 18:43:21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تتوقعوا يفوز في اول مباراة في الدوري؟ #الدوري_السعودي #دوري_جميل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90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- 2017-08-10 18:20:59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مستعد ومتحمس للدوري؟ شاركونا في التعليقات #كنان #السعودية #دوري_جميل </a:t>
                      </a:r>
                      <a:r>
                        <a:rPr lang="en-US" sz="1000"/>
                        <a:t>https://t.co/ufBYJ5d9Qu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875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7286789-4F8D-46A8-B144-079544F9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79AB8-37D5-49CC-BC0B-ADED82073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8365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C2002-F74C-426D-9748-8D74BF52C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7989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92126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107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597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8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16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@khalidsaeed1652 - 2017-08-31 10:39:23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مقاطعون لكم ولغيركم  حتى تنزل الاسعار بما يناسب الجميع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3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@Ibrahimksa02 - 2017-08-31 03:05:19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أسلوب الإعلان كأن جده ما فيها إلا هذه ال 10 وحدات والبيوت والشقق والفلل بالآلاف خالية من السكان وبأرخص الأسعار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42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@mahmyzesd - 2017-08-30 21:59:33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هل يوجد اقساط بسعر الكاش مع وجود دفعة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51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@shakerusa - 2017-08-30 17:02:57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@7madHani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لكم 
ومشاريعكم معروفة ماشاء الله وعلى مستوى عالٍ من التنفيذ والدقة في التشطيب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0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@hemohrbiii - 2017-08-30 03:38:41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أجل آخر عشره وحدات 
عشان نقول الحق ماتلحق 
خليها عندكم تعفن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38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@anas_a_Alyahya - 2017-08-29 20:44:32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@7madHani @shakerusa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المعماري الفاهم يقدر يفرق بينها بإذن 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82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@7madHani - 2017-08-29 19:43:56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@shakerusa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يمكن لأكثر معماري خبرة بالعالم أن يقيم المنزل من حيث الجودة لأعمال العظم والأساسات وهي المس…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https://t.co/MowAOaEXZK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1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@shakerusa - 2017-08-29 19:36:58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@7madHani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الشراء اما أفراد، وعلى المشتري مسؤولية الفحص
او مؤسسات / شركات: تعطي ضمان على الڤيلا وهنا على و…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https://t.co/MdKAI7jkMa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0284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4AA2B3-AB52-4CFF-832C-3A9A85D13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F8AF1-FBDF-456E-8103-D56DC305F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88325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59EA13-096B-4892-BC2D-4B6621E47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0446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468762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4779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889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42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1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@7madHani - 2017-08-29 18:01:57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@shakerusa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متميزة بمهندسيها وادارتها
مشروع مشارف مثال
ولكن كم نسبة الفلل اللي تعود لشركات؟
بعضهم افراد حتى ماعندهم مؤسسة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4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@faisal30al - 2017-08-29 15:58:17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@awazlprotect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لو سمحت ممكن خاص لاهنت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9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@faisal30al - 2017-08-28 20:15:57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@ab20511 @KinanKSA @albaik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فجدة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20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@maherumaer - 2017-08-28 16:25:30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كم الاسعار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10:19:36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6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@katimkabir - 2017-08-28 14:08:15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فين بالتحديد ، حتى ارى المميزات حوله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10:25:18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3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@modern902az - 2017-08-28 12:19:49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فين موقعه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9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@n_olyani - 2017-08-27 22:19:52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الموقع الالكتروني كل شئ تحت الإنشاء
نود أن نعرف الأسعار بالكاش والتقسيط؟!!!!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3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@altrrsi1 - 2017-08-27 21:50:05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10:23:06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75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@ab20511 - 2017-08-21 16:01:40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@albaik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الرياض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1119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F3C8F1-4914-43A7-88BC-02AC440D0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CC916-ACFE-4B00-A930-F0A6133C7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87220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A07DC-30FD-40F6-AD55-E38FBB5293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8148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250083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787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449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83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1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@Basimmakki - 2017-08-15 15:55:37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للي ما عرف قريبا البيك في مشارف سنتر في مشروع مشارف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https://t.co/rjj1qbRclL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6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@awazlprotect - 2017-08-15 03:27:33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 يظهر لي مفتوح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08/15/2017 06:44:09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30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@DecofairKSA - 2017-08-14 20:34:40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is one of Decofair Exhibitors 2017!!
#architecture #interiordesign #homedecor #homestyle  #decor… https://t.co/3pcLLnN6Dh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0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@Roshan_Mall - 2017-08-14 11:00:27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@abeernj3 @JeddahChamber @aljameaplaza @HijazMalls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نرفق لكم معلومات التواصل مع الادارة
شكراً…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https://t.co/RIuh9DgocV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8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- 2017-08-14 10:54:08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@abeernj3 @aljameaplaza @Roshan_Mall @HijazMalls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 من خلال موقعهم الرسمي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https://t.co/4XZcRMoLsP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44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@abeernj3 - 2017-08-14 04:30:48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@aljameaplaza @Roshan_Mall @HijazMalls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لو سمحت ابغى رقم الادراه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0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@awazlprotect - 2017-08-14 01:01:29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خاص لو تتكرم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08/14/2017 07:06:32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16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@mogtareb00 - 2017-08-10 18:44:29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 https://t.co/zrtG4Kn3xp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863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4B5A24-424F-40AC-BF5A-D5B0CB24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D1D98-675F-4530-935D-8E37AF0F5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8479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BBBBA-545E-4117-AC1B-EE8046A06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04493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97333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5639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8239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498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1783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0209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6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19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67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#دوري_جميل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9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#الدوري_السعودي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2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#جده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16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9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#عيد_الأضحى_المبارك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594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ED8F71-C3C3-4EFB-8DD5-3A75673FA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D0B88-37ED-42E2-BE72-A96BB49A6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28922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E5FC6-4CEB-4263-92B7-C86E072ED5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4245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74465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0392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3224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@shakerusa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55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@JeddahChamber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65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@7madHani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69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@Basimmakki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06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@maherumaer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6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@294_k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8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@AEIO_ALNaeeM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50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@arabiancentres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9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@AshareefHosam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@amera_elsaidi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48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D9A647F-DB4A-42C3-9DF6-7341EE280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6BF79-B25F-4330-8AFF-285F7D984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980044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20180322_130758</Template>
  <TotalTime>0</TotalTime>
  <Words>830</Words>
  <Application>Microsoft Office PowerPoint</Application>
  <PresentationFormat>On-screen Show (4:3)</PresentationFormat>
  <Paragraphs>298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2018-03-22T13:07:58Z</dcterms:created>
  <dcterms:modified xsi:type="dcterms:W3CDTF">2018-03-22T13:08:32Z</dcterms:modified>
</cp:coreProperties>
</file>