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70" r:id="rId14"/>
    <p:sldId id="271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B-43B4-8B88-CAD9B0A869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679784"/>
        <c:axId val="252683720"/>
      </c:barChart>
      <c:catAx>
        <c:axId val="25267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83720"/>
        <c:crosses val="autoZero"/>
        <c:auto val="1"/>
        <c:lblAlgn val="ctr"/>
        <c:lblOffset val="100"/>
        <c:noMultiLvlLbl val="0"/>
      </c:catAx>
      <c:valAx>
        <c:axId val="25268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7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33817</c:v>
                </c:pt>
                <c:pt idx="1">
                  <c:v>33817</c:v>
                </c:pt>
                <c:pt idx="2">
                  <c:v>33811</c:v>
                </c:pt>
                <c:pt idx="3">
                  <c:v>33812</c:v>
                </c:pt>
                <c:pt idx="4">
                  <c:v>33804</c:v>
                </c:pt>
                <c:pt idx="5">
                  <c:v>33774</c:v>
                </c:pt>
                <c:pt idx="6">
                  <c:v>33748</c:v>
                </c:pt>
                <c:pt idx="7">
                  <c:v>33762</c:v>
                </c:pt>
                <c:pt idx="8">
                  <c:v>33763</c:v>
                </c:pt>
                <c:pt idx="9">
                  <c:v>33756</c:v>
                </c:pt>
                <c:pt idx="10">
                  <c:v>33751</c:v>
                </c:pt>
                <c:pt idx="11">
                  <c:v>33753</c:v>
                </c:pt>
                <c:pt idx="12">
                  <c:v>33753</c:v>
                </c:pt>
                <c:pt idx="13">
                  <c:v>33679</c:v>
                </c:pt>
                <c:pt idx="14">
                  <c:v>33640</c:v>
                </c:pt>
                <c:pt idx="15">
                  <c:v>33640</c:v>
                </c:pt>
                <c:pt idx="16">
                  <c:v>33638</c:v>
                </c:pt>
                <c:pt idx="17">
                  <c:v>33640</c:v>
                </c:pt>
                <c:pt idx="18">
                  <c:v>33639</c:v>
                </c:pt>
                <c:pt idx="19">
                  <c:v>33635</c:v>
                </c:pt>
                <c:pt idx="20">
                  <c:v>33637</c:v>
                </c:pt>
                <c:pt idx="21">
                  <c:v>33633</c:v>
                </c:pt>
                <c:pt idx="22">
                  <c:v>33627</c:v>
                </c:pt>
                <c:pt idx="23">
                  <c:v>33624</c:v>
                </c:pt>
                <c:pt idx="24">
                  <c:v>33625</c:v>
                </c:pt>
                <c:pt idx="25">
                  <c:v>33620</c:v>
                </c:pt>
                <c:pt idx="26">
                  <c:v>33616</c:v>
                </c:pt>
                <c:pt idx="27">
                  <c:v>33610</c:v>
                </c:pt>
                <c:pt idx="28">
                  <c:v>33607</c:v>
                </c:pt>
                <c:pt idx="29">
                  <c:v>33604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8F-40AB-9E95-A2BFF19492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5027056"/>
        <c:axId val="325032632"/>
      </c:lineChart>
      <c:dateAx>
        <c:axId val="325027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32632"/>
        <c:crosses val="autoZero"/>
        <c:auto val="1"/>
        <c:lblOffset val="100"/>
        <c:baseTimeUnit val="days"/>
      </c:dateAx>
      <c:valAx>
        <c:axId val="325032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02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2.9578797917652999E-2</c:v>
                </c:pt>
                <c:pt idx="5">
                  <c:v>0</c:v>
                </c:pt>
                <c:pt idx="6">
                  <c:v>1.4809987855809999E-2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2.0761656186973999E-2</c:v>
                </c:pt>
                <c:pt idx="14">
                  <c:v>0</c:v>
                </c:pt>
                <c:pt idx="15">
                  <c:v>0</c:v>
                </c:pt>
                <c:pt idx="16">
                  <c:v>2.9727399744344002E-3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2.9730051135688001E-3</c:v>
                </c:pt>
                <c:pt idx="21">
                  <c:v>0</c:v>
                </c:pt>
                <c:pt idx="22">
                  <c:v>1.0407374368124001E-2</c:v>
                </c:pt>
                <c:pt idx="23">
                  <c:v>8.9219330855019006E-3</c:v>
                </c:pt>
                <c:pt idx="24">
                  <c:v>2.974066143231E-3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3A-4E79-8DEA-64F07039BC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449624"/>
        <c:axId val="327451264"/>
      </c:lineChart>
      <c:dateAx>
        <c:axId val="327449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51264"/>
        <c:crosses val="autoZero"/>
        <c:auto val="1"/>
        <c:lblOffset val="100"/>
        <c:baseTimeUnit val="days"/>
      </c:dateAx>
      <c:valAx>
        <c:axId val="32745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449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3F-4240-8763-D074C91C7D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405736"/>
        <c:axId val="324406720"/>
      </c:barChart>
      <c:catAx>
        <c:axId val="32440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06720"/>
        <c:crosses val="autoZero"/>
        <c:auto val="1"/>
        <c:lblAlgn val="ctr"/>
        <c:lblOffset val="100"/>
        <c:noMultiLvlLbl val="0"/>
      </c:catAx>
      <c:valAx>
        <c:axId val="32440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0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2-45C7-863B-212BCC3645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2-45C7-863B-212BCC3645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2-45C7-863B-212BCC364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405408"/>
        <c:axId val="324398520"/>
      </c:barChart>
      <c:catAx>
        <c:axId val="324405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98520"/>
        <c:crosses val="autoZero"/>
        <c:auto val="1"/>
        <c:lblAlgn val="ctr"/>
        <c:lblOffset val="100"/>
        <c:noMultiLvlLbl val="0"/>
      </c:catAx>
      <c:valAx>
        <c:axId val="32439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0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  <c:pt idx="5">
                  <c:v>0</c:v>
                </c:pt>
                <c:pt idx="6">
                  <c:v>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1</c:v>
                </c:pt>
                <c:pt idx="23">
                  <c:v>3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0C-44B3-9AD5-3965C40F8E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4395240"/>
        <c:axId val="324399504"/>
      </c:barChart>
      <c:dateAx>
        <c:axId val="324395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99504"/>
        <c:crosses val="autoZero"/>
        <c:auto val="1"/>
        <c:lblOffset val="100"/>
        <c:baseTimeUnit val="days"/>
      </c:dateAx>
      <c:valAx>
        <c:axId val="32439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9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88-4ED8-ABFE-55E9CF9C15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88-4ED8-ABFE-55E9CF9C1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404096"/>
        <c:axId val="324400816"/>
      </c:barChart>
      <c:catAx>
        <c:axId val="324404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00816"/>
        <c:crosses val="autoZero"/>
        <c:auto val="1"/>
        <c:lblAlgn val="ctr"/>
        <c:lblOffset val="100"/>
        <c:noMultiLvlLbl val="0"/>
      </c:catAx>
      <c:valAx>
        <c:axId val="324400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404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66476-7D92-43C2-9363-469A9D5BAF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D3D548-2A47-46E3-8664-0981D76B921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63B76-100C-4CAE-964E-83D59547A4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843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61C09D-6FE4-41AA-AB1B-82E113808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886914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64833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98115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6782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0221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15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07761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9755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8701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98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450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3730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154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991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2648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469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382958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F4E6C99-BCDA-4B19-A715-7DA6BB0D9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A4E6DD-2006-45AA-B997-E9C3584866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080349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D8488-17CB-4056-BFC2-019ABE81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C6D0B2-3413-4668-BF8E-31190A103E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06626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B8552-00AD-4384-9386-7200738493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135C4-4EA9-429D-A302-33A76117E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869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445D5-8C14-45DC-963E-F773CD8C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0268DCF-597C-4012-B926-172FA1FB65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390680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01AD5A-A3FE-4286-AAC9-1D452DC781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5DE12-8A1C-44E6-B73C-C80DFFC47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560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C8FBA-089A-4BB1-AC2D-9BD58D581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F309C3-2BB3-47A9-A69D-93094B5187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822837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F7F4B-D0D8-4B69-9013-46F7EC07E0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D08B12-27EC-4581-9AC3-A7EF7864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474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03F3D-9741-48C2-89DD-5117D32E6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DD075-ADA5-46A9-A179-FA1BFF9452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773656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29AD38-86F1-488C-8FDB-2EA61840D2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0E8538-30EF-4B56-A8FD-35C04963C7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4214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BBFDE-1DE8-4161-A1BE-B4AEE3F55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2700B3-E711-4159-B874-99D01A68F9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50397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2C0F43-0584-4887-9FF4-E311D1B45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8F8395-E5C9-4943-8D77-901BF0286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44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584DF-08D0-4C20-8800-086E9556B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EE3FE12-CA02-41BF-B87A-8890B73592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0692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D6BAD-50F0-4504-9CFF-8856D8D165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CEFA75-883A-4DA3-8FC3-32F54485D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8427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C58FD-6EFB-417A-8834-4DF072FF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467DB-16FA-4D60-BBC3-CC345544036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06014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BEEC3-11D5-42E1-BEBA-190724B15E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F0AA3-CC96-42F9-B0DE-E737BFF1E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7510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848D19-78AB-4BD0-8AC4-706DC1855C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5694607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07904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2866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1971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898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007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95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- 2017-11-25 13:51:09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تمنياتنا بالفوز لفريق الهلال السعودي #الهلال_اوراوار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https://t.co/99z4HSR069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374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- 2017-11-24 12:11:52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
#كنان #جمعة #جمعة_مباركة #السعودیة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https://t.co/AOuzZ5mWOd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783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- 2017-11-23 18:14:06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مین تتوقع یفوز؟ 
شاركنا توقعاتك في التعلیقات
#كنان #الاتحاد #الاتحاد_النصر #النصر_الاتحاد #النصر 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https://t.co/pBiD9L9KYD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245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- 2017-11-23 16:41:58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عیش_الویكند واستمتع بالمساحات الخضراء مع مشاریع كنان السكنیة.
 #الخمیس_الونیس #كنان #ويكند #خميس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https://t.co/oiLyV76Oub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9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- 2017-11-21 12:05:37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صيباً نافعاً، اللهم سقيا رحمة لا سقيا عذاب #جده_الآن #امطار_المدينة #السعودية #كنان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https://t.co/k24PJiCkRR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425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- 2017-11-17 13:34:15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جمعة مبــاركة.
#كنان #جمعة #جمعة_مباركة #السعودیة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https://t.co/fzBcv4WpVS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59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- 2017-11-16 16:29:58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عیش أوقات ممتعة في حدائق مشاریع كنان السكنیة.
#كنان #السعودية #جده #الرياض #ويكند #خميس #عیش_الویكند #الخمیس_الونیس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https://t.co/rukTcQWwFd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2092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E279B4B-D76E-4BB7-BE64-9BED06119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AD4A7D-40E9-453A-B86F-BEB8D8F94D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56910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2E7B66-4406-4D07-A6C8-EA9257B665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84582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30177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9542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0447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5566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4817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Favorites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290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- 2017-11-14 21:01:16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 من ھذه الطرازات تفضل؟ 
شاركنا رأیك في التعلیقات
#كنان #السعودية #سكن #طرازات #ايطالي #عربي #اندلسي#جده #الرياض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https://t.co/rmHVz30hYh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10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- 2017-11-07 18:45:20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وفاة_الأمير_منصور_بن_مقرن رحم الله الأمير منصور بن مقرن و اسكنه فسيح جناته وانا لله وانا اليه راجعون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https://t.co/N10cZVZ1w3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51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 - 2017-11-05 19:21:35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أجعل هذا البلد آمناً مطمئناً وسائر بلاد المسلمين. #كنان #الملك_يحارب_الفساد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https://t.co/DBMfXW7AIp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24763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4866FC-15B4-4DAA-8AF6-81D5A35ED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Table (Top 10)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A63C96-713F-4ED4-B868-E307E48DCB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239367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1B314E-4D52-4846-9BCB-C8621563B4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138173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593594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76898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46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8340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533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@lolo4flower - 2017-11-29 14:32:09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@Basimmakki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مشارف الرياض ولا جده؟؟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275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- 2017-11-28 13:11:00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@DrHassanMahfouz,@KinanKSA,@AlSalaamMall,@asmoniab2,@fwaz9078,@Brown_bebo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لاتعوض اسعار العقارات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42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- 2017-11-28 03:00:27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@malak2100,@MAHMOED_iDRis,@KinanKSA,@11AB117,@Tr0oo0K,@fahad_ahmed2030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لاتعوض اسعار العقارات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830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@Basimmakki - 2017-11-27 16:07:11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بأيدينا نقدر نسوي كل شي 
مجتمع مشارف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KinanKSA https://t.co/MO6NCxb5Dc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676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- 2017-11-27 15:51:16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@ajhny_518,@KinanKSA,@fahad_ahmed2030,@Becky_Alliance,@aoruonglx1,@rami_2099,@maneea911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فرصة لاتعوض اسعار العقارات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66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@bin_manie7 - 2017-11-23 21:44:03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النصر 1-0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869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@ayunalmaha - 2017-11-23 18:25:27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الاتحاد 2_1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0710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@bin_manie7 - 2017-11-23 18:18:12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كنان تعادل 2-2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373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@mazenxx2006 - 2017-11-23 18:14:43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النصر3-1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04828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334E0E9-3EFA-4392-848B-C8141C7BF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5BB86C-3A36-4705-BE0D-4E60436B6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564247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306DA-FB4C-4A22-85CF-5934983E73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012772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2147712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25002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29706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494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993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@nonaa43824161 - 2017-11-22 18:41:54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@H_1212_D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بكم اسعار الفلل والمساحات 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11/28/2017 07:39:06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966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 - 2017-11-15 19:16:25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@wafi__sa @llbfsa  @qunaibet @BADR_ALRAJHI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وعود الشركة توفير بيئة مميزة وحماية، حالياً تقيم عمالة اثي…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https://t.co/N0qDyK0kwm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0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 - 2017-11-14 22:46:25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الطراز العربي، حيث يجمع بين عراقة التاريخ وانسيابية العصر الحديث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4762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@althubaiti_s - 2017-11-14 21:53:54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اندلسي ،، ✌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91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@bargima - 2017-11-12 19:04:15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 @wafi__sa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وصل الأهمال والاستهتار بخدمات العملاء في كنان  بأن يقفل طلب صيانة عاجل بعد انتظار ومتابعه لسب…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https://t.co/wQGp7iJ47y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62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@renad1423 - 2017-11-12 19:02:04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@Roshan_Mall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 على ردكم. اقصد مشارف 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850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- 2017-11-12 12:28:46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@KinanKSA,@11AB117,@Tr0oo0K,@fahad_ahmed2030,@aboali12345989,@moot118,@ahmmad123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7461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@renad1423 - 2017-11-12 11:56:18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ورحمه الله وبركاته  هل يوجد لفرعكم اللي بجده حساب على تويتر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11/12/2017 15:18:53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086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- 2017-11-11 19:05:19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@mogbl211,@102030asdfghjkl,@nor10009,@ajhny_518,@KinanKSA,@fahad_ahmed2030,@Becky_Alliance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18009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46F4143-8243-457A-8B57-94AD486084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80B6C-9FD0-4808-889D-A6C61988EB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1146805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A32666-AA50-48FB-8F34-ECC86C3E9C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398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7216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65638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2881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41798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59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@shylahaden - 2017-11-10 12:56:27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Could you follow me back please?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95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@shylahaden - 2017-11-10 12:56:00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Hi, I'm architectural designer @comelite_arch Actually your profile caught my attention, are you working in real estate field?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57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@lolo4flower - 2017-11-03 16:28:16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عدد سكان المجمع الان ارجوا الاجابه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4929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- 2017-11-01 15:04:32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@MAHMOED_iDRis,@KinanKSA,@11AB117,@Tr0oo0K,@fahad_ahmed2030,@aboali12345989,@moot118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59377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D8D9876-26F1-4C47-BB9B-2B6536988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6A6211-732E-412E-8CE5-3EA9914CF6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42928668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1B593E-C7AA-4376-9C17-425C06483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48229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33443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7595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15426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31900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14362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43404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175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114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#الملك_يحارب_الفساد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96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75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#وفاة_الأمير_منصور_بن_مقرن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749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022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#طرازات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196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#ايطالي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197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#عربي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38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#اندلسي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734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83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9002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DEA879E-BDE9-4EC7-95CB-94A209864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E999A-EC45-4DDB-8A26-CF873E367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920707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B0AE03-D4C7-4B15-8584-59201A6AD6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603739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832436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494564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54528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46280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50193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6724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940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#ويكند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030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#خميس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067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#عیش_الویكند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2608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#الخمیس_الونیس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129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745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68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#السعودیة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080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#جده_الآن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786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#امطار_المدينة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8993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#الاتحاد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858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#الاتحاد_النصر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45774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1C60986-1824-4194-9754-AB2DFBBD5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5130F-7EAD-41E4-B662-4DDEF19A74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2952915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B78C5-A687-4A63-978E-8E663440B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58548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6817152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73578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18540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137921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785538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97707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773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#النصر_الاتحاد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75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#النصر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8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#الهلال_اوراوار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07730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580905-4C9C-48C5-A83A-E383F5305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C8AA93-27AE-4DC2-83E1-EF77C681EE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355488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114009-E70B-4864-A49B-44C98A4BC7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705419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96934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112904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37953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148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@renad1423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54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@bargima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59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@nonaa43824161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298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@althubaiti_s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2900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457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@NabhanAlHussami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557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@nimmskey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610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@Basimmakki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239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@obalbaid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9362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@ayunalmaha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3005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9844662-98FA-451D-8516-A0FB8F225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93B1A7-7441-4B41-985F-28D98D6945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11/01/2017 - 11/30/2017</a:t>
            </a:r>
          </a:p>
        </p:txBody>
      </p:sp>
    </p:spTree>
    <p:extLst>
      <p:ext uri="{BB962C8B-B14F-4D97-AF65-F5344CB8AC3E}">
        <p14:creationId xmlns:p14="http://schemas.microsoft.com/office/powerpoint/2010/main" val="7539021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20180322_125555</Template>
  <TotalTime>0</TotalTime>
  <Words>1051</Words>
  <Application>Microsoft Office PowerPoint</Application>
  <PresentationFormat>On-screen Show (4:3)</PresentationFormat>
  <Paragraphs>431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Lato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Own Tweets Table (Top 10) - 1 of 2</vt:lpstr>
      <vt:lpstr>Own Tweets Table (Top 10) - 2 of 2</vt:lpstr>
      <vt:lpstr>Twitter Mentions Table - 1 of 3</vt:lpstr>
      <vt:lpstr>Twitter Mentions Table - 2 of 3</vt:lpstr>
      <vt:lpstr>Twitter Mentions Table - 3 of 3</vt:lpstr>
      <vt:lpstr>Twitter Hashtag Detection - 1 of 3</vt:lpstr>
      <vt:lpstr>Twitter Hashtag Detection - 2 of 3</vt:lpstr>
      <vt:lpstr>Twitter Hashtag Detection - 3 of 3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2018-03-22T12:55:55Z</dcterms:created>
  <dcterms:modified xsi:type="dcterms:W3CDTF">2018-03-22T12:56:40Z</dcterms:modified>
</cp:coreProperties>
</file>