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5</c:v>
                </c:pt>
                <c:pt idx="3">
                  <c:v>3</c:v>
                </c:pt>
                <c:pt idx="4">
                  <c:v>4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39-40C6-8195-BD3FA46DB5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737392"/>
        <c:axId val="324741328"/>
      </c:barChart>
      <c:catAx>
        <c:axId val="32473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741328"/>
        <c:crosses val="autoZero"/>
        <c:auto val="1"/>
        <c:lblAlgn val="ctr"/>
        <c:lblOffset val="100"/>
        <c:noMultiLvlLbl val="0"/>
      </c:catAx>
      <c:valAx>
        <c:axId val="32474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73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33552</c:v>
                </c:pt>
                <c:pt idx="1">
                  <c:v>33544</c:v>
                </c:pt>
                <c:pt idx="2">
                  <c:v>33549</c:v>
                </c:pt>
                <c:pt idx="3">
                  <c:v>33555</c:v>
                </c:pt>
                <c:pt idx="4">
                  <c:v>33551</c:v>
                </c:pt>
                <c:pt idx="5">
                  <c:v>33552</c:v>
                </c:pt>
                <c:pt idx="6">
                  <c:v>33550</c:v>
                </c:pt>
                <c:pt idx="7">
                  <c:v>33554</c:v>
                </c:pt>
                <c:pt idx="8">
                  <c:v>33550</c:v>
                </c:pt>
                <c:pt idx="9">
                  <c:v>33548</c:v>
                </c:pt>
                <c:pt idx="10">
                  <c:v>33535</c:v>
                </c:pt>
                <c:pt idx="11">
                  <c:v>33536</c:v>
                </c:pt>
                <c:pt idx="12">
                  <c:v>33539</c:v>
                </c:pt>
                <c:pt idx="13">
                  <c:v>33533</c:v>
                </c:pt>
                <c:pt idx="14">
                  <c:v>33527</c:v>
                </c:pt>
                <c:pt idx="15">
                  <c:v>33525</c:v>
                </c:pt>
                <c:pt idx="16">
                  <c:v>33532</c:v>
                </c:pt>
                <c:pt idx="17">
                  <c:v>33526</c:v>
                </c:pt>
                <c:pt idx="18">
                  <c:v>33523</c:v>
                </c:pt>
                <c:pt idx="19">
                  <c:v>33512</c:v>
                </c:pt>
                <c:pt idx="20">
                  <c:v>33508</c:v>
                </c:pt>
                <c:pt idx="21">
                  <c:v>33509</c:v>
                </c:pt>
                <c:pt idx="22">
                  <c:v>33493</c:v>
                </c:pt>
                <c:pt idx="23">
                  <c:v>33497</c:v>
                </c:pt>
                <c:pt idx="24">
                  <c:v>33491</c:v>
                </c:pt>
                <c:pt idx="25">
                  <c:v>33473</c:v>
                </c:pt>
                <c:pt idx="26">
                  <c:v>33475</c:v>
                </c:pt>
                <c:pt idx="27">
                  <c:v>33471</c:v>
                </c:pt>
                <c:pt idx="28">
                  <c:v>33463</c:v>
                </c:pt>
                <c:pt idx="29">
                  <c:v>33462</c:v>
                </c:pt>
                <c:pt idx="30">
                  <c:v>33449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40-404A-A7C1-2AC94D13CD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410168"/>
        <c:axId val="327410496"/>
      </c:lineChart>
      <c:dateAx>
        <c:axId val="327410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10496"/>
        <c:crosses val="autoZero"/>
        <c:auto val="1"/>
        <c:lblOffset val="100"/>
        <c:baseTimeUnit val="days"/>
      </c:dateAx>
      <c:valAx>
        <c:axId val="32741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1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5.9608965188364003E-3</c:v>
                </c:pt>
                <c:pt idx="1">
                  <c:v>0</c:v>
                </c:pt>
                <c:pt idx="2">
                  <c:v>2.9809813390568002E-3</c:v>
                </c:pt>
                <c:pt idx="3">
                  <c:v>2.9804482594182002E-3</c:v>
                </c:pt>
                <c:pt idx="4">
                  <c:v>0</c:v>
                </c:pt>
                <c:pt idx="5">
                  <c:v>0</c:v>
                </c:pt>
                <c:pt idx="6">
                  <c:v>2.9805370927841E-3</c:v>
                </c:pt>
                <c:pt idx="7">
                  <c:v>8.9413447782546E-3</c:v>
                </c:pt>
                <c:pt idx="8">
                  <c:v>5.9608965188364003E-3</c:v>
                </c:pt>
                <c:pt idx="9">
                  <c:v>2.9807147754031E-3</c:v>
                </c:pt>
                <c:pt idx="10">
                  <c:v>0</c:v>
                </c:pt>
                <c:pt idx="11">
                  <c:v>2.9819591471597E-3</c:v>
                </c:pt>
                <c:pt idx="12">
                  <c:v>0</c:v>
                </c:pt>
                <c:pt idx="13">
                  <c:v>2.9818702290076E-3</c:v>
                </c:pt>
                <c:pt idx="14">
                  <c:v>5.9648076349538004E-3</c:v>
                </c:pt>
                <c:pt idx="15">
                  <c:v>5.9655192984549004E-3</c:v>
                </c:pt>
                <c:pt idx="16">
                  <c:v>2.9825817227391999E-3</c:v>
                </c:pt>
                <c:pt idx="17">
                  <c:v>8.9474783023651E-3</c:v>
                </c:pt>
                <c:pt idx="18">
                  <c:v>0</c:v>
                </c:pt>
                <c:pt idx="19">
                  <c:v>0</c:v>
                </c:pt>
                <c:pt idx="20">
                  <c:v>1.1936735302894999E-2</c:v>
                </c:pt>
                <c:pt idx="21">
                  <c:v>8.9530858302495006E-3</c:v>
                </c:pt>
                <c:pt idx="22">
                  <c:v>8.9549565684605998E-3</c:v>
                </c:pt>
                <c:pt idx="23">
                  <c:v>1.1942080907597999E-2</c:v>
                </c:pt>
                <c:pt idx="24">
                  <c:v>0</c:v>
                </c:pt>
                <c:pt idx="25">
                  <c:v>2.9866794098321E-3</c:v>
                </c:pt>
                <c:pt idx="26">
                  <c:v>0</c:v>
                </c:pt>
                <c:pt idx="27">
                  <c:v>5.9749648970812003E-3</c:v>
                </c:pt>
                <c:pt idx="28">
                  <c:v>0</c:v>
                </c:pt>
                <c:pt idx="29">
                  <c:v>0</c:v>
                </c:pt>
                <c:pt idx="30">
                  <c:v>5.9781796442982997E-3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D8-4C78-83F0-F728C3E826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417712"/>
        <c:axId val="327410824"/>
      </c:lineChart>
      <c:dateAx>
        <c:axId val="327417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10824"/>
        <c:crosses val="autoZero"/>
        <c:auto val="1"/>
        <c:lblOffset val="100"/>
        <c:baseTimeUnit val="days"/>
      </c:dateAx>
      <c:valAx>
        <c:axId val="327410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1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25-4C8E-A0B3-4BA14020A0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986416"/>
        <c:axId val="325984776"/>
      </c:barChart>
      <c:catAx>
        <c:axId val="32598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84776"/>
        <c:crosses val="autoZero"/>
        <c:auto val="1"/>
        <c:lblAlgn val="ctr"/>
        <c:lblOffset val="100"/>
        <c:noMultiLvlLbl val="0"/>
      </c:catAx>
      <c:valAx>
        <c:axId val="32598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8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B5-4244-ACA6-1F42704848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B5-4244-ACA6-1F42704848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B5-4244-ACA6-1F42704848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5980512"/>
        <c:axId val="325977560"/>
      </c:barChart>
      <c:catAx>
        <c:axId val="32598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77560"/>
        <c:crosses val="autoZero"/>
        <c:auto val="1"/>
        <c:lblAlgn val="ctr"/>
        <c:lblOffset val="100"/>
        <c:noMultiLvlLbl val="0"/>
      </c:catAx>
      <c:valAx>
        <c:axId val="32597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8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3</c:v>
                </c:pt>
                <c:pt idx="22">
                  <c:v>3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38-4909-B4B0-868C14DBF8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980840"/>
        <c:axId val="325981824"/>
      </c:barChart>
      <c:dateAx>
        <c:axId val="325980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81824"/>
        <c:crosses val="autoZero"/>
        <c:auto val="1"/>
        <c:lblOffset val="100"/>
        <c:baseTimeUnit val="days"/>
      </c:dateAx>
      <c:valAx>
        <c:axId val="32598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8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F4-433A-98AB-6A7D7F4670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F4-433A-98AB-6A7D7F467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5989368"/>
        <c:axId val="325989696"/>
      </c:barChart>
      <c:catAx>
        <c:axId val="325989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89696"/>
        <c:crosses val="autoZero"/>
        <c:auto val="1"/>
        <c:lblAlgn val="ctr"/>
        <c:lblOffset val="100"/>
        <c:noMultiLvlLbl val="0"/>
      </c:catAx>
      <c:valAx>
        <c:axId val="32598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8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4B03F-172A-44C6-B23E-BA9004DE72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93A177-26AF-4938-9EC0-049AEDF8BB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48C080-EF7B-4B40-803D-2F6EEEAFAD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6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3C3D95-F49A-4634-91E7-CF458F4D2E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505255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98584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210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7615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0453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1744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7882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1499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0966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1273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0276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5890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90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9472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8767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40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22528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C3E4F83-3225-423C-AFC1-07900F6B1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76CBE-9B77-4D8C-969C-417E17BBE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5908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2B2B6-EB66-4799-BC53-1BDD96840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A4B26D-CA41-4144-A866-2C1F383A00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63618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C4A82-5A08-4E6F-A0FB-CBD7E95A5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5A072-9C2B-42FE-B856-51E674E46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019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7B430-47AA-4BC8-8CAA-52C9BD9AA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927AB1-CB52-43AD-B5F6-4AA7C0E9ED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36959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A63A1-C684-40F3-847D-094170EED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4FAE0-9CAC-48EB-9D3F-818EF0698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627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0F4E3-07BC-453C-B8F5-8D542D54D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7DF68E-0D8D-408E-8015-554C11B42A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712750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62D9C-CB46-4A5F-BBBC-5704AFFDEB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C97EA-3D3A-4337-BDA0-E58BB3427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099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A7E75-D85D-4CE3-B913-975889EB2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63BDB0-9A16-4D86-AED1-A24D1C8E9D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06727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E607F-E4CD-4DAF-9232-19221465D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D8B55-2B8C-4555-9ACD-95063D877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22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D891A-FA29-451C-ACD0-90083C1A8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7DB62A-3C73-4F76-B6A7-BEAE5C6D83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051186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BCE13-8326-4FCD-95C1-7B73436485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3810F-0539-439D-ABC6-C8418E8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211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9F24A-EA3C-47C0-B4AE-5E6B57433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B2EAF5-3923-416D-BA1C-D2568EE02D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46411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087DAD-CD82-4CE8-91B1-FF400B6331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C9AE4-9825-4355-BA9E-FAF2DB03F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61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AFE5F-4AFD-4F6F-9F50-53F1D6D3B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75AC83-180D-42B6-BCCB-6C19E4D5FC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11162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44FC09-1485-4905-9BDB-2E1285DBF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985E0-AF1E-4AFA-A28B-6223A92D6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111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B723E9-5B22-4C9C-9343-8A65D4539C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709911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28723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6291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2719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0097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3424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0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- 2018-01-14 16:52:47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الجو الحلو في ممشا مشاريع كنان السكنية 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https://t.co/NbQIHvP322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083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- 2018-01-12 13:07:13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https://t.co/NxFPpbnV9k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912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- 2018-01-10 18:35:29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https://t.co/y4gMpv2doh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75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- 2018-01-09 18:24:56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الجو الحلو في مشاريع كنان السكنية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https://t.co/30NkbeYijD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889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- 2018-01-08 17:33:30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مشاريع كنان السكنية توفر لك حدائق شاسعة تستاهل تعيش فيها .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https://t.co/O8CnTuRm4V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55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- 2018-01-07 17:29:54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https://t.co/KdEkYczMcS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54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- 2018-01-05 10:59:00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https://t.co/7Kh7kjrt4c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49575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8E8306D-9C08-4AFF-910A-752F03216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0D8D9-33B2-4077-B809-6AAE776FCB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912130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263AAC-887B-4E60-915B-BFD0554B71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489578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69170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108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1527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9563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0977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99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- 2018-01-04 17:48:39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خططكم للويكند؟
#عيش_الويكند #الخميس_الونيس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https://t.co/2NWUlJroet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34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- 2018-01-03 17:59:09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الحياة اللي تناسبك في مشاريع كنان السكنية
#كنان #مشاريع #السعودية #سكن #بيت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https://t.co/lsBDSXa2oG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002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- 2018-01-01 16:33:51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في مجتمع متآلف في مشاريع كنان السكنية
#كنان #مشاريع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https://t.co/N3njyik8QO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0525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0913A8C-64AB-4E00-BF2E-2920E46A0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ADBD8-152C-4CD6-9DA7-D7677A9B86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577943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307F81-86CF-42AC-B867-B65ACEBA95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896760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591562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25107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8258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1179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86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@me002200 - 2018-01-28 16:28:50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ورق جدران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013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@monamulhim2 - 2018-01-28 12:49:53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لكم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613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@monamulhim2 - 2018-01-27 11:45:24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عليكم، ارغب التواصل معكم كيف؟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01/28/2018 08:42:06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099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@mycode22 - 2018-01-26 14:43:13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صفراء أكيد.. أجمل وأرقى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431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- 2018-01-24 19:34:41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أفضل أن أعيش بحي أعمدة إنارة شوارعه لا تنطفي كما هو الحال في مشروع مشارف هيلز بالرياض فنحن للأسف نعيش في…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https://t.co/6uGP1N7Ri4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38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@NanaNodi0313 - 2018-01-24 17:58:53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صفراء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731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- 2018-01-23 04:59:36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@salhydh3,@yahya589,@osmanahmed899,@7KXESTnJ167vH0N,@nor10009,@ajhny_518,@ma1112233,@KinanKSA,@fahad_ahmed2030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https://t.co/d7EKs5aq0f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320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@AbdullahEbaid - 2018-01-21 17:52:56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ودّي أصدق بس قوية قوية، هذي الصورة في الرياض ؟ وين الحفر وين الصبات والحواجز.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904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- 2018-01-20 17:10:46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@__alsahli_1,@mogbl211,@102030asdfghjkl,@nor10009,@ajhny_518,@KinanKSA,@fahad_ahmed2030,@Becky_Alliance,@aoruonglx1… https://t.co/TO5awBkmtN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68933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23A1B62-A56E-47F6-8D96-33E2627D9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3C88B-B364-4B2F-8B8F-A2ABBBECA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900454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AFBED9-F651-4BCD-91BC-6BAAA2B64A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4822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548027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16135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7815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3902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0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- 2018-01-19 23:34:04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@mhariri,@malak2100,@MAHMOED_iDRis,@KinanKSA,@11AB117,@Tr0oo0K,@fahad_ahmed2030,@aboali12345989,@moot118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بيوت وفلل فخمة بأرخص الاسعار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80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@TheMubarak_ - 2018-01-19 15:13:50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عليكم، هل يمكن للفرد تملك ارض وبناء منزل بداخل مشارف هيلز الرياض؟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275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@faaatosh55 - 2018-01-19 08:30:01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اين العنوان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71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- 2018-01-14 22:02:25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@yahya589,@osmanahmed899,@7KXESTnJ167vH0N,@nor10009,@ajhny_518,@ma1112233,@KinanKSA,@fahad_ahmed2030,@xoxoxxoo55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https://t.co/LdBqGOoMXT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319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@Alghamdi87 - 2018-01-06 14:22:21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رقم التواصل معاكم وهل ممكن السداد شخصي بدون بنك حيث احنا ٤ أخوة ونقدر التسديد لحد ١٥٠٠٠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01/07/2018 12:59:06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88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@_z_ii - 2018-01-06 03:19:39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@Toysrus_ksa @KinanKSA @PandaSaudi @newboy_job @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مبادرة_القطاع_الخاص_للموظفين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17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@alsaitari - 2018-01-01 16:03:21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#iloveyou #kinan https://t.co/kZO7rJQ9D7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3940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C93EF13-75FC-4A61-AAD1-786244791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5F55B-CD7E-4D94-82E8-B455A1251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063437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035190-F465-4918-8321-813E2E5E14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413242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741965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227546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61043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618597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68788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63296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020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0.52631578947368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0.57894736842105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0.63157894736842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1.7368421052632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85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#مشاريع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72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0.52631578947368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0.57894736842105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0.63157894736842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1.7368421052632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41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#سكن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0.52631578947368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0.57894736842105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0.63157894736842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1.7368421052632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47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931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#عيش_الويكند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682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#الخميس_الونيس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37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70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#جمعة_مباركة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361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652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#عيش_الشتاء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322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#عيش_حياة_تناسبك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7046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89A7C7D-2BB2-487B-9BA1-117EFFC94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B3393-FD0C-4C9F-A2A9-DC465C6A8C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122524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6BE7D4-06A4-43D0-8FEF-03AA3CF9D6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869510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632417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134908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11370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100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06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@ASDahduli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87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@NabhanAlHussami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458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@Alghamdi87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224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@AbdullahEbaid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056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@alsaitari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282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@nimmskey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0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@alhamaiyd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248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@nor10009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025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@TheMubarak_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58377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F70A92A-8538-4D74-B1EA-184BFFC2E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780A8-2CEC-4E7A-A24B-C5F599B13A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3228704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20180322_124548</Template>
  <TotalTime>0</TotalTime>
  <Words>781</Words>
  <Application>Microsoft Office PowerPoint</Application>
  <PresentationFormat>On-screen Show (4:3)</PresentationFormat>
  <Paragraphs>307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Lato</vt:lpstr>
      <vt:lpstr>quintly_template</vt:lpstr>
      <vt:lpstr>Twitter Reports</vt:lpstr>
      <vt:lpstr>Twitter Key Metrics Table</vt:lpstr>
      <vt:lpstr>Twitter Own Tweets By Weekday</vt:lpstr>
      <vt:lpstr>Twitter Followers Total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Own Tweets Table (Top 10) - 1 of 2</vt:lpstr>
      <vt:lpstr>Own Tweets Table (Top 10) - 2 of 2</vt:lpstr>
      <vt:lpstr>Twitter Mentions Table - 1 of 2</vt:lpstr>
      <vt:lpstr>Twitter Mentions Table - 2 of 2</vt:lpstr>
      <vt:lpstr>Twitter Hashtag Detection</vt:lpstr>
      <vt:lpstr>TW - Key Influencers (top 10)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2018-03-22T12:45:50Z</dcterms:created>
  <dcterms:modified xsi:type="dcterms:W3CDTF">2018-03-22T12:46:26Z</dcterms:modified>
</cp:coreProperties>
</file>