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0</c:v>
                </c:pt>
                <c:pt idx="3">
                  <c:v>3</c:v>
                </c:pt>
                <c:pt idx="4">
                  <c:v>5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94-40D1-8CC1-791D301513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862056"/>
        <c:axId val="387862384"/>
      </c:barChart>
      <c:catAx>
        <c:axId val="387862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62384"/>
        <c:crosses val="autoZero"/>
        <c:auto val="1"/>
        <c:lblAlgn val="ctr"/>
        <c:lblOffset val="100"/>
        <c:noMultiLvlLbl val="0"/>
      </c:catAx>
      <c:valAx>
        <c:axId val="387862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62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D7-4192-9424-20EA0FFBE9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D7-4192-9424-20EA0FFBE9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D7-4192-9424-20EA0FFBE9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6009648"/>
        <c:axId val="386009976"/>
      </c:barChart>
      <c:catAx>
        <c:axId val="386009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009976"/>
        <c:crosses val="autoZero"/>
        <c:auto val="1"/>
        <c:lblAlgn val="ctr"/>
        <c:lblOffset val="100"/>
        <c:noMultiLvlLbl val="0"/>
      </c:catAx>
      <c:valAx>
        <c:axId val="386009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00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6</c:v>
                </c:pt>
                <c:pt idx="2">
                  <c:v>0</c:v>
                </c:pt>
                <c:pt idx="3">
                  <c:v>8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6</c:v>
                </c:pt>
                <c:pt idx="9">
                  <c:v>0</c:v>
                </c:pt>
                <c:pt idx="10">
                  <c:v>1</c:v>
                </c:pt>
                <c:pt idx="11">
                  <c:v>3</c:v>
                </c:pt>
                <c:pt idx="12">
                  <c:v>0</c:v>
                </c:pt>
                <c:pt idx="13">
                  <c:v>0</c:v>
                </c:pt>
                <c:pt idx="14">
                  <c:v>10</c:v>
                </c:pt>
                <c:pt idx="15">
                  <c:v>8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4</c:v>
                </c:pt>
                <c:pt idx="20">
                  <c:v>0</c:v>
                </c:pt>
                <c:pt idx="21">
                  <c:v>1</c:v>
                </c:pt>
                <c:pt idx="22">
                  <c:v>5</c:v>
                </c:pt>
                <c:pt idx="23">
                  <c:v>0</c:v>
                </c:pt>
                <c:pt idx="24">
                  <c:v>0</c:v>
                </c:pt>
                <c:pt idx="25">
                  <c:v>4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96-4EE3-845C-92CF75BDDA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723552"/>
        <c:axId val="393728144"/>
      </c:barChart>
      <c:dateAx>
        <c:axId val="393723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728144"/>
        <c:crosses val="autoZero"/>
        <c:auto val="1"/>
        <c:lblOffset val="100"/>
        <c:baseTimeUnit val="days"/>
      </c:dateAx>
      <c:valAx>
        <c:axId val="39372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72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33450</c:v>
                </c:pt>
                <c:pt idx="1">
                  <c:v>33458</c:v>
                </c:pt>
                <c:pt idx="2">
                  <c:v>33458</c:v>
                </c:pt>
                <c:pt idx="3">
                  <c:v>33459</c:v>
                </c:pt>
                <c:pt idx="4">
                  <c:v>33458</c:v>
                </c:pt>
                <c:pt idx="5">
                  <c:v>33450</c:v>
                </c:pt>
                <c:pt idx="6">
                  <c:v>33450</c:v>
                </c:pt>
                <c:pt idx="7">
                  <c:v>33440</c:v>
                </c:pt>
                <c:pt idx="8">
                  <c:v>33440</c:v>
                </c:pt>
                <c:pt idx="9">
                  <c:v>33435</c:v>
                </c:pt>
                <c:pt idx="10">
                  <c:v>33437</c:v>
                </c:pt>
                <c:pt idx="11">
                  <c:v>33434</c:v>
                </c:pt>
                <c:pt idx="12">
                  <c:v>33436</c:v>
                </c:pt>
                <c:pt idx="13">
                  <c:v>33437</c:v>
                </c:pt>
                <c:pt idx="14">
                  <c:v>33428</c:v>
                </c:pt>
                <c:pt idx="15">
                  <c:v>33415</c:v>
                </c:pt>
                <c:pt idx="16">
                  <c:v>33419</c:v>
                </c:pt>
                <c:pt idx="17">
                  <c:v>33414</c:v>
                </c:pt>
                <c:pt idx="18">
                  <c:v>33414</c:v>
                </c:pt>
                <c:pt idx="19">
                  <c:v>33412</c:v>
                </c:pt>
                <c:pt idx="20">
                  <c:v>33408</c:v>
                </c:pt>
                <c:pt idx="21">
                  <c:v>33407</c:v>
                </c:pt>
                <c:pt idx="22">
                  <c:v>33407</c:v>
                </c:pt>
                <c:pt idx="23">
                  <c:v>33403</c:v>
                </c:pt>
                <c:pt idx="24">
                  <c:v>33405</c:v>
                </c:pt>
                <c:pt idx="25">
                  <c:v>33408</c:v>
                </c:pt>
                <c:pt idx="26">
                  <c:v>33408</c:v>
                </c:pt>
                <c:pt idx="27">
                  <c:v>33408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2A-4A3A-9524-C4AFD9F01B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8462024"/>
        <c:axId val="418462352"/>
      </c:lineChart>
      <c:dateAx>
        <c:axId val="418462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462352"/>
        <c:crosses val="autoZero"/>
        <c:auto val="1"/>
        <c:lblOffset val="100"/>
        <c:baseTimeUnit val="days"/>
      </c:dateAx>
      <c:valAx>
        <c:axId val="418462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462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1.7935075028396998E-2</c:v>
                </c:pt>
                <c:pt idx="2">
                  <c:v>0</c:v>
                </c:pt>
                <c:pt idx="3">
                  <c:v>2.3910574451550998E-2</c:v>
                </c:pt>
                <c:pt idx="4">
                  <c:v>5.9776436128877999E-3</c:v>
                </c:pt>
                <c:pt idx="5">
                  <c:v>0</c:v>
                </c:pt>
                <c:pt idx="6">
                  <c:v>0</c:v>
                </c:pt>
                <c:pt idx="7">
                  <c:v>2.9899835550904002E-3</c:v>
                </c:pt>
                <c:pt idx="8">
                  <c:v>2.0933014354067001E-2</c:v>
                </c:pt>
                <c:pt idx="9">
                  <c:v>0</c:v>
                </c:pt>
                <c:pt idx="10">
                  <c:v>2.9907883718148002E-3</c:v>
                </c:pt>
                <c:pt idx="11">
                  <c:v>8.9726334679228002E-3</c:v>
                </c:pt>
                <c:pt idx="12">
                  <c:v>0</c:v>
                </c:pt>
                <c:pt idx="13">
                  <c:v>0</c:v>
                </c:pt>
                <c:pt idx="14">
                  <c:v>3.2902608279492998E-2</c:v>
                </c:pt>
                <c:pt idx="15">
                  <c:v>2.6929176266419001E-2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2.0949929668093E-2</c:v>
                </c:pt>
                <c:pt idx="20">
                  <c:v>0</c:v>
                </c:pt>
                <c:pt idx="21">
                  <c:v>5.9867692399795999E-3</c:v>
                </c:pt>
                <c:pt idx="22">
                  <c:v>2.0953692339929001E-2</c:v>
                </c:pt>
                <c:pt idx="23">
                  <c:v>0</c:v>
                </c:pt>
                <c:pt idx="24">
                  <c:v>0</c:v>
                </c:pt>
                <c:pt idx="25">
                  <c:v>1.1973896904748E-2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29-49A4-84A4-6ADC7FA596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8464648"/>
        <c:axId val="418469240"/>
      </c:lineChart>
      <c:dateAx>
        <c:axId val="418464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469240"/>
        <c:crosses val="autoZero"/>
        <c:auto val="1"/>
        <c:lblOffset val="100"/>
        <c:baseTimeUnit val="days"/>
      </c:dateAx>
      <c:valAx>
        <c:axId val="418469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464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C4-4057-930C-1C560306A7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C4-4057-930C-1C560306A7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8471536"/>
        <c:axId val="418470880"/>
      </c:barChart>
      <c:catAx>
        <c:axId val="418471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470880"/>
        <c:crosses val="autoZero"/>
        <c:auto val="1"/>
        <c:lblAlgn val="ctr"/>
        <c:lblOffset val="100"/>
        <c:noMultiLvlLbl val="0"/>
      </c:catAx>
      <c:valAx>
        <c:axId val="41847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471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21-4A47-BF59-1B54006842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8474160"/>
        <c:axId val="418474488"/>
      </c:barChart>
      <c:catAx>
        <c:axId val="418474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474488"/>
        <c:crosses val="autoZero"/>
        <c:auto val="1"/>
        <c:lblAlgn val="ctr"/>
        <c:lblOffset val="100"/>
        <c:noMultiLvlLbl val="0"/>
      </c:catAx>
      <c:valAx>
        <c:axId val="418474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474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2511A-B9B1-453F-A268-0628CA93C9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D7EB4B-E87D-46E6-A8EE-D93C6248B1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36A80-5D36-43F9-886D-0C9730A58B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379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8B4FD9-3824-4FFF-9FF6-84362E48EF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612396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414254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557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7724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4140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9454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4217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5884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6827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0940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9867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6624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0527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6213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0498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812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23770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EFB94E9-872B-43F2-8B7B-46A6FC50E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2D555D-902C-4718-A944-0FA3E20127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632585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A6D10E-83FD-4265-9D79-6CA2C7FB5A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540568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19561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298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0934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6630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0471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57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- 2018-02-16 13:04:02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https://t.co/hLXVFd6BM4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613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- 2018-02-15 17:37:53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بالتسوق بمراكز كنان
#الخميس_الونيس #عيش_الويكند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https://t.co/adrV7kviR0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808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- 2018-02-12 15:32:54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اللھم اني اسالك خیرھا وخیر ما فیھا وخیر ما أرسلت به
واعوذ بك من شرھا وشر ما فیھا وشر ما أرسلت به
#كنان #عيش #دعاء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https://t.co/DUN0qSxvBV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69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- 2018-02-11 17:24:23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وقت الراحة والسعادة بحمام منزلك تطبق بإضافات بسيطة
#كنان #السعودية #سكن #عيش_الشتاء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https://t.co/cNACTk83N4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906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- 2018-02-09 13:52:18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https://t.co/8akSJJ23lu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94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- 2018-02-08 16:58:15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واستمتع مع أصدقائك في مشاريع كنان السكنية.
#الخميس_الونيس 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https://t.co/nROUora6fj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281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- 2018-02-06 18:37:23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اضيفي الى مطبخك لمسات من السعادة 
#كنان #السعودية #سكن #عيش_الشتاء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https://t.co/49kHi3smAp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14197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E4CBDFF-41DB-40E8-9C66-93D903CB1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9A23B-0879-4C06-9F12-94E6EDED75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566438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C40B7D-3DD0-45AC-8182-8E34641CA9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678771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10398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2858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4942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7961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7850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287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- 2018-02-05 17:29:17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https://t.co/sxE4dISdAL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860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- 2018-02-04 17:06:14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تستاهل تعيش الأمان بمنزلك بكنان 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https://t.co/0GLlSuzYpV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318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- 2018-02-02 13:13:56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https://t.co/PbF1yM5p7k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49556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EDF204B-90F4-4FAB-AB29-8E67E1185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A683A7-ACAC-4408-B5C3-56243719FC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348526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11FBE-F1AF-4C20-80C7-7D32D4697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435B15-31E0-468A-BDE1-1FECA184F2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201573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427381-0ECD-486D-8E41-8850F93290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63EC5C-84CA-4948-8943-9BF52DC7E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089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4BD39-F20E-4690-AFF3-0C94D4FDE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E27C69-0D29-4BAF-8CE5-B985658920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727261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571A54-03E9-453F-8D99-8BFDC7CEAE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ADD583-D17A-4B9B-8C31-4D9DAA76B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385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FD877-EEA9-41ED-9B8B-63BD79500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Average Interactions Per Tweet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73E6B3-2AEB-4EFF-8D88-6651D2B298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364405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03F3D-4F58-4A59-AB21-6349BC974A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699C1A-AA2B-4BDA-82C3-BBDB9C41F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493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2EF258-288E-417C-8512-B674EB4A14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062465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697273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344701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391553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153098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934888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08379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224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#جمعة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759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#جمعة_مباركة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974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426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484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65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#سكن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740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#مشاريع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722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#عيش_الشتاء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898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#عيش_الويكند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663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#الخميس_الونيس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53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#دعاء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587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48396BC-C84E-4A4F-88E2-0263E04FF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2A2FD2-2D1E-494C-B2F0-EEB89AF45B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452081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8BE6A4-7954-49B8-8043-159FEBCA8A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398738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096645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821799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9058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234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@NoritaViolet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906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@Alexanderk750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936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@alhamaiyd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914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@AMMAR_BN_FAHAD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231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@NabhanAlHussami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614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@XIBRX1982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435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@HishamAlbabtain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823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@ghsn206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339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@smoiz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410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@Aroojah97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16618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69D9FD6-07A2-4318-8FD2-E7B59B04A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E3CFB-06C2-49C7-BB78-66A30BCB32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97547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E2DBFA-9862-4AC0-9886-0202D44513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268008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482615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876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071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5259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228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@simply_khalid - 2018-02-28 07:01:49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صراحة كنان ليست أسوأ مطور و لكنها من ضمن الأكذب بلا منازع ! من أين أبدأ و كيف سأنتهي، قال لك #تستحق_تعيش.…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https://t.co/i0iZqckK8D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03/01/2018 19:21:40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094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@simply_khalid - 2018-02-27 23:34:33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صراحة كنان ليست أسوأ مطور و لكنها من ضمن الأكذب بلا منازع ! من أين أبدأ و كيف سأنتهي، قال لك #تستحق_تعيش.…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https://t.co/a1CTYj5op2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03/01/2018 19:21:40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466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@simply_khalid - 2018-02-27 23:25:47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@Masharefhills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أتمنى أن تلتزموا بالصورة التي رسمتموها في أذهان عملائكم و كل من اشترى في هذا المشروع، كلا…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https://t.co/bLhw1u7N9d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03/01/2018 19:21:40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234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@DanaMall1 - 2018-02-25 10:24:57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@ss_5100 @KinanKSA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حياكم الله، الكشك المذكور هو كشك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OSN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نترقب زيارتكم لنا قريباً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066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@jomanakhan - 2018-02-25 01:04:00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@DanaMall1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مقدر اسجل في التطوع فيه!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226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@ss_5100 - 2018-02-24 19:51:16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@DanaMall1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الكوشك الي قدام هوم سنتر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627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@HishamAlbabtain - 2018-02-24 19:45:05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@salmansbs @MusabSaedan @BADR_ALRAJHI @b_shu1 @HAlshowair @BaderSaedan @msalkhalil @KinanKSA @aqarapp @r_alfowzan… https://t.co/GA43t0UWFu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490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@krA95wqIQOEO2hf - 2018-02-24 05:44:45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@amtmsf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أبغى تويتر تبع الحويلات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3220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6C25917-D251-4C0C-9169-359F71D5B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6CC3AD-5293-479F-9FED-0CB2A07B2A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032531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9535FF-0B76-4BE4-912B-ECA35DD87E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840717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565052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60753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3867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5553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915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@DanaMall1 - 2018-02-23 14:59:34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@7asnaa90 @KinanKSA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نعم عزيزتي الدخول مجاناً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299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- 2018-02-23 12:52:27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للأسف لا زلنا نعاني فالبوابة الرئيسية رقم 1 بمجمع مشارف هيلز بالرياض مغلقة ولا زالت يدوية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😂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أعتقد ماس…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https://t.co/4V6l9g36OS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02/24/2018 17:15:51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658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@7asnaa90 - 2018-02-23 12:47:57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@DanaMall1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مجانا؟؟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649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@DanaMall1 - 2018-02-23 12:21:54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@Aroojah97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حياكم الله، يبدأ العرض يوما الثلاثاء ٢٧ فبراير الى السبت ٣ مارس ٢٠١٨
نترقب زيارتكم لنا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413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- 2018-02-23 09:00:06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العائلة أحلى ..
عند إكتمال جميع خدمات مجمع مشارف هيلز بالرياض من المساجد والمدارس ومركز التسوق والإن…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https://t.co/B2f6rWXNl6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02/24/2018 17:15:51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366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@Aroojah97 - 2018-02-22 15:33:06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@DanaMall1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متى عرض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shauna the sheep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الدانا مول???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047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14:27:21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إيطالي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36903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DF7260A-08B2-4CDF-957C-709565B7F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219979-075E-4A82-AE3B-4A3BDB46EC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383667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A79279-F1ED-49AC-98E0-9F00E669D0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980968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237664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87281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6734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6448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891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حديقة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993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14:24:35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بيت فيه صاله كبيرة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996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14:24:15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موقع مميز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022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صالون حديث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485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14:22:42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زرع طبيعي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68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حديقة داخل المنزل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984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دوبليكس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102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14:19:13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الفروة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026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14:18:29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دهان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683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14:17:33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اضاءة بيضاء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30256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9B5775B-E54D-4111-AA44-21C8C4E17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33EE81-442A-42A7-B14C-5E807695B6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1160707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029B-822F-471A-9D24-CBB3FCE40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E58B87-A1F6-4B82-8593-C152B3964B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294258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0043E1-DCDA-44C5-AB52-B17B9B83A6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CDB0BF-6E56-420B-852C-045CC5BF2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610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DF550-4F03-4B89-9D59-3C24679C8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CBE1C0-9393-4FFB-B1DC-87E02975FD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125403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0676B1-27BD-4788-9393-20BCFEEEE2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AD03D-2515-4EC7-82F1-4B7BAF371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599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343BA-2B03-4B46-A2F0-7AF7726B4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613B70-5628-408E-B8ED-67ACAC20CF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109899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133D7-675E-468B-958C-5CF96B293D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E248F-AC1D-404F-BF3E-18D85B498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737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1B843-4CAF-482E-B759-B766A1EAC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DE4A60-D18A-466F-9BE1-658F49B61A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41877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F06178-E0B2-4AD9-BAF7-30C846D195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253AF-4669-4DBD-97CE-79BDC905F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7352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20180321_140141</Template>
  <TotalTime>0</TotalTime>
  <Words>925</Words>
  <Application>Microsoft Office PowerPoint</Application>
  <PresentationFormat>On-screen Show (4:3)</PresentationFormat>
  <Paragraphs>343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Lato</vt:lpstr>
      <vt:lpstr>quintly_template</vt:lpstr>
      <vt:lpstr>Twitter Reports</vt:lpstr>
      <vt:lpstr>Twitter Key Metrics Table</vt:lpstr>
      <vt:lpstr>Own Tweets Table (Top 10) - 1 of 2</vt:lpstr>
      <vt:lpstr>Own Tweets Table (Top 10) - 2 of 2</vt:lpstr>
      <vt:lpstr>Twitter Own Tweets By Weekday</vt:lpstr>
      <vt:lpstr>Twitter Interaction Distribution + Mentions</vt:lpstr>
      <vt:lpstr>TW - Average Interactions Per Tweet (column)</vt:lpstr>
      <vt:lpstr>Twitter Hashtag Detection</vt:lpstr>
      <vt:lpstr>TW - Key Influencers (top 10)</vt:lpstr>
      <vt:lpstr>Twitter Mentions Table - 1 of 3</vt:lpstr>
      <vt:lpstr>Twitter Mentions Table - 2 of 3</vt:lpstr>
      <vt:lpstr>Twitter Mentions Table - 3 of 3</vt:lpstr>
      <vt:lpstr>Twitter Followers Total</vt:lpstr>
      <vt:lpstr>Twitter Interaction Rate</vt:lpstr>
      <vt:lpstr>Twitter Tweet Type Distribution</vt:lpstr>
      <vt:lpstr>Twitter Total Interactions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Reports</dc:title>
  <dc:creator>Administrator</dc:creator>
  <cp:lastModifiedBy>Administrator</cp:lastModifiedBy>
  <cp:revision>1</cp:revision>
  <dcterms:created xsi:type="dcterms:W3CDTF">2018-03-21T14:01:41Z</dcterms:created>
  <dcterms:modified xsi:type="dcterms:W3CDTF">2018-03-21T14:02:16Z</dcterms:modified>
</cp:coreProperties>
</file>