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-8</c:v>
                </c:pt>
                <c:pt idx="6">
                  <c:v>0</c:v>
                </c:pt>
                <c:pt idx="7">
                  <c:v>-10</c:v>
                </c:pt>
                <c:pt idx="8">
                  <c:v>0</c:v>
                </c:pt>
                <c:pt idx="9">
                  <c:v>-5</c:v>
                </c:pt>
                <c:pt idx="10">
                  <c:v>2</c:v>
                </c:pt>
                <c:pt idx="11">
                  <c:v>-3</c:v>
                </c:pt>
                <c:pt idx="12">
                  <c:v>2</c:v>
                </c:pt>
                <c:pt idx="13">
                  <c:v>1</c:v>
                </c:pt>
                <c:pt idx="14">
                  <c:v>-9</c:v>
                </c:pt>
                <c:pt idx="15">
                  <c:v>-13</c:v>
                </c:pt>
                <c:pt idx="16">
                  <c:v>4</c:v>
                </c:pt>
                <c:pt idx="17">
                  <c:v>-5</c:v>
                </c:pt>
                <c:pt idx="18">
                  <c:v>0</c:v>
                </c:pt>
                <c:pt idx="19">
                  <c:v>-2</c:v>
                </c:pt>
                <c:pt idx="20">
                  <c:v>-4</c:v>
                </c:pt>
                <c:pt idx="21">
                  <c:v>-1</c:v>
                </c:pt>
                <c:pt idx="22">
                  <c:v>0</c:v>
                </c:pt>
                <c:pt idx="23">
                  <c:v>-4</c:v>
                </c:pt>
                <c:pt idx="24">
                  <c:v>2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5E-4F5F-BD0C-22F957260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90528"/>
        <c:axId val="283492496"/>
      </c:lineChart>
      <c:dateAx>
        <c:axId val="28349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2496"/>
        <c:crosses val="autoZero"/>
        <c:auto val="1"/>
        <c:lblOffset val="100"/>
        <c:baseTimeUnit val="days"/>
      </c:dateAx>
      <c:valAx>
        <c:axId val="28349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9-4A00-B73E-32DB12D01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861200"/>
        <c:axId val="377861528"/>
      </c:barChart>
      <c:catAx>
        <c:axId val="37786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61528"/>
        <c:crosses val="autoZero"/>
        <c:auto val="1"/>
        <c:lblAlgn val="ctr"/>
        <c:lblOffset val="100"/>
        <c:noMultiLvlLbl val="0"/>
      </c:catAx>
      <c:valAx>
        <c:axId val="37786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6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8-4FC9-A6C7-498B069ECC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88-4FC9-A6C7-498B069ECC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88-4FC9-A6C7-498B069EC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053000"/>
        <c:axId val="378047096"/>
      </c:barChart>
      <c:catAx>
        <c:axId val="37805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47096"/>
        <c:crosses val="autoZero"/>
        <c:auto val="1"/>
        <c:lblAlgn val="ctr"/>
        <c:lblOffset val="100"/>
        <c:noMultiLvlLbl val="0"/>
      </c:catAx>
      <c:valAx>
        <c:axId val="37804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5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96-46FC-BAE1-E7B8CB722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048080"/>
        <c:axId val="378050048"/>
      </c:barChart>
      <c:dateAx>
        <c:axId val="37804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0048"/>
        <c:crosses val="autoZero"/>
        <c:auto val="1"/>
        <c:lblOffset val="100"/>
        <c:baseTimeUnit val="days"/>
      </c:dateAx>
      <c:valAx>
        <c:axId val="37805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4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5-45B0-A29F-126B0C10D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051032"/>
        <c:axId val="378053328"/>
      </c:barChart>
      <c:catAx>
        <c:axId val="37805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3328"/>
        <c:crosses val="autoZero"/>
        <c:auto val="1"/>
        <c:lblAlgn val="ctr"/>
        <c:lblOffset val="100"/>
        <c:noMultiLvlLbl val="0"/>
      </c:catAx>
      <c:valAx>
        <c:axId val="37805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02DF4-1C0A-4B8B-A62A-39C6F57E65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F7C56-9E79-4DE0-9391-5C23A5D3B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507FD-42A3-47A1-B0B6-9BDEC7067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5B0D5-BE27-4073-8E4B-D1BD482634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5415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6469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5944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655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1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680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589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949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58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23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87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70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160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914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070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0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110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D2B5A2-0557-42D0-A94E-7ED13EED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BACB2-29D2-47EC-ADB2-EFAA25BD3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4593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0236-207D-41A8-97BA-67CC15627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44289-D5AE-4316-91DC-648CEE1091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90098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964EA-7769-4FCB-AD55-A610AC5C5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945E0-974C-4DA1-9818-94CC13AF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FF9F5-5E3C-4408-BC01-FB918C81CF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263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7307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189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941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742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129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0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- 2018-02-16 13:04:02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6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- 2018-02-15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1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- 2018-02-12 15:32:54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0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- 2018-02-11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73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- 2018-02-09 13:52:18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47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- 2018-02-08 16:58:15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5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- 2018-02-06 18:37:23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346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19B17F-E227-4B8A-B798-FA32B959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4B20A-EDFD-4B83-A25A-B46271E8E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0542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5F943-F94D-43E8-80AE-497C2AB86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0274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3168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949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413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690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44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34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- 2018-02-05 17:29:17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83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- 2018-02-04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24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- 2018-02-02 13:13:56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976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76672D-A20C-4138-AE97-C84AD7B1C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0A5DD-45DA-4E23-BCB1-DE3176A78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1195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0B46A-B3F3-4C76-AADA-3767D4CF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18BD8-718A-415B-B362-418E6D96B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4072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C347D-D420-4AAB-AC88-4AF4562D8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CF13E-6785-4C09-BCF0-D0428035B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8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5E24-2F29-41E3-B256-C5A0402D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EBE99-6817-44D9-97F6-37102AE6A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923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6A333-C911-4454-BB5F-E62CDA92E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6E7F2-06E8-4387-AB6B-5558790AA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0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49F2D-712F-4892-82A1-D9C5E68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751F2-244C-4D83-94AC-2C8D39B244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9103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21F50-AAAB-4233-871B-65E2A098F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1827E-A41B-41B1-A7FE-A0A064FD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88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DD91-3F55-4E21-98D4-E879743C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F69ACB-643F-44C4-BC21-853A036B5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7637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D1BB5-684A-4315-97E1-3A74EA034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36FC-781D-4E0E-94A5-245E7F56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94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1FB02-C470-4C19-8A58-AF828CDF7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6638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4679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2844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4617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6879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3121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154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0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3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0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93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59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9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1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0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6010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F6DBD3-C2D6-46BC-ADAB-2A3BC832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20E61-FFBD-484D-BF1C-0C9940022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419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F296D-C27F-430C-88B9-C0FFA8C86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1259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09221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01517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6962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10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60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4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6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1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5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91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7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2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172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80F495-1889-4205-8958-3382225C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B6B81-589C-467D-B340-20434E530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30909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A6B3E-0274-43D4-9E59-6C5955B5E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3037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28221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7042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731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1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7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- 2018-02-28 07:01:49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1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4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 - 2018-02-27 23:25:47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6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@DanaMall1 - 2018-02-25 10:24:57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6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 - 2018-02-25 01:04:00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4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@ss_5100 - 2018-02-24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5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@HishamAlbabtain - 2018-02-24 19:45:05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 - 2018-02-24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5028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A9D601-4321-4456-9411-339513CC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7BC46-011F-43D8-A673-DE6C60B2A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99171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ABEC0-A701-4471-B857-DA9187718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14176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942616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8656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256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246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9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14:59:34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30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12:52:27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2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@7asnaa90 - 2018-02-23 12:47:57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0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@DanaMall1 - 2018-02-23 12:21:54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5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- 2018-02-23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4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@Aroojah97 - 2018-02-22 15:33:06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007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3643B2-D2FF-4AD9-81D0-F573B813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A945C-A715-4C01-9258-D2AE108CC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1332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9A4B6-559E-45B1-B570-8643909731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1940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15592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682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41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126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4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0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85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48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3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03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3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14:20:30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4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83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44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 - 2018-02-21 14:17:33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7229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283D50-37AB-4DFD-9B4D-9A77A3B22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CD45A-56D9-4751-867C-04B4B24CF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2451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0B759-1CEF-4BC2-AEB8-213230458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8886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53014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75007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195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3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@Masharefhills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5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8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5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@DanaMall1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15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@Roshan_Mall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0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@Aliat_Mall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7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@aljameaplaza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1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@simply_khalid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@abomohamma10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5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8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607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71B0AA-9C1A-4C13-B50E-2D4022D1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43F1C-19DB-40FD-9C7B-F46C4171C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9725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922F0-167D-4AF0-9AA6-EDF299F2D1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4065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25003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61726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937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31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@7asnaa90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4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@hashtaibah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07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5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@ma3akom_jeddah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52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@krA95wqIQOEO2hf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9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@40Colalasee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7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@raeedmatar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9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@jomanakhan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56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2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6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@RimalCenter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317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227DC4-A0F4-40EA-A7EE-157A99A34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4BA75-7AA5-4C52-835C-779B8477E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47067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BE065-D7DC-4E6A-82EA-956C2F6D7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8518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4561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74231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686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@FromInsaid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90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5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628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B4F5545-38DA-495A-96DC-F4E3D5DC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87200-4AD4-4DA5-8B51-FA91E44E4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21464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20180321_111618</Template>
  <TotalTime>0</TotalTime>
  <Words>1159</Words>
  <Application>Microsoft Office PowerPoint</Application>
  <PresentationFormat>On-screen Show (4:3)</PresentationFormat>
  <Paragraphs>427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Followers Change</vt:lpstr>
      <vt:lpstr>Own Tweets Table (Top 10) - 1 of 2</vt:lpstr>
      <vt:lpstr>Own Tweets Table (Top 10) - 2 of 2</vt:lpstr>
      <vt:lpstr>Twitter Own Tweets By Weekday</vt:lpstr>
      <vt:lpstr>Twitter Interaction Distribution + Mentions</vt:lpstr>
      <vt:lpstr>TW - Average Interactions Per Tweet (column)</vt:lpstr>
      <vt:lpstr>Twitter Response Times</vt:lpstr>
      <vt:lpstr>Twitter Hashtag Detection</vt:lpstr>
      <vt:lpstr>TW - Key Influencers (top 10)</vt:lpstr>
      <vt:lpstr>Twitter Mentions Table - 1 of 3</vt:lpstr>
      <vt:lpstr>Twitter Mentions Table - 2 of 3</vt:lpstr>
      <vt:lpstr>Twitter Mentions Table - 3 of 3</vt:lpstr>
      <vt:lpstr>Twitter Key Interacting Users - 1 of 3</vt:lpstr>
      <vt:lpstr>Twitter Key Interacting Users - 2 of 3</vt:lpstr>
      <vt:lpstr>Twitter Key Interacting Users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2018-03-21T11:16:19Z</dcterms:created>
  <dcterms:modified xsi:type="dcterms:W3CDTF">2018-03-21T11:16:57Z</dcterms:modified>
</cp:coreProperties>
</file>