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7-4325-A173-77434683D4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E7-4325-A173-77434683D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8784408"/>
        <c:axId val="368777848"/>
      </c:barChart>
      <c:catAx>
        <c:axId val="36878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77848"/>
        <c:crosses val="autoZero"/>
        <c:auto val="1"/>
        <c:lblAlgn val="ctr"/>
        <c:lblOffset val="100"/>
        <c:noMultiLvlLbl val="0"/>
      </c:catAx>
      <c:valAx>
        <c:axId val="36877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8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3166</c:v>
                </c:pt>
                <c:pt idx="1">
                  <c:v>3167</c:v>
                </c:pt>
                <c:pt idx="2">
                  <c:v>3168</c:v>
                </c:pt>
                <c:pt idx="3">
                  <c:v>3168</c:v>
                </c:pt>
                <c:pt idx="4">
                  <c:v>3175</c:v>
                </c:pt>
                <c:pt idx="5">
                  <c:v>3180</c:v>
                </c:pt>
                <c:pt idx="6">
                  <c:v>3183</c:v>
                </c:pt>
                <c:pt idx="7">
                  <c:v>3184</c:v>
                </c:pt>
                <c:pt idx="8">
                  <c:v>3186</c:v>
                </c:pt>
                <c:pt idx="9">
                  <c:v>3188</c:v>
                </c:pt>
                <c:pt idx="10">
                  <c:v>3187</c:v>
                </c:pt>
                <c:pt idx="11">
                  <c:v>3188</c:v>
                </c:pt>
                <c:pt idx="12">
                  <c:v>3191</c:v>
                </c:pt>
                <c:pt idx="13">
                  <c:v>3192</c:v>
                </c:pt>
                <c:pt idx="14">
                  <c:v>3192</c:v>
                </c:pt>
                <c:pt idx="15">
                  <c:v>3192</c:v>
                </c:pt>
                <c:pt idx="16">
                  <c:v>3190</c:v>
                </c:pt>
                <c:pt idx="17">
                  <c:v>3191</c:v>
                </c:pt>
                <c:pt idx="18">
                  <c:v>3191</c:v>
                </c:pt>
                <c:pt idx="19">
                  <c:v>3192</c:v>
                </c:pt>
                <c:pt idx="20">
                  <c:v>3191</c:v>
                </c:pt>
                <c:pt idx="21">
                  <c:v>3191</c:v>
                </c:pt>
                <c:pt idx="22">
                  <c:v>3194</c:v>
                </c:pt>
                <c:pt idx="23">
                  <c:v>3189</c:v>
                </c:pt>
                <c:pt idx="24">
                  <c:v>3191</c:v>
                </c:pt>
                <c:pt idx="25">
                  <c:v>3191</c:v>
                </c:pt>
                <c:pt idx="26">
                  <c:v>3189</c:v>
                </c:pt>
                <c:pt idx="27">
                  <c:v>3191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D5-4E41-A0D3-C71A1822B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777192"/>
        <c:axId val="368779816"/>
      </c:lineChart>
      <c:dateAx>
        <c:axId val="368777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79816"/>
        <c:crosses val="autoZero"/>
        <c:auto val="1"/>
        <c:lblOffset val="100"/>
        <c:baseTimeUnit val="days"/>
      </c:dateAx>
      <c:valAx>
        <c:axId val="36877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7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E6-474F-99E5-53E8D7FA3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635984"/>
        <c:axId val="283642872"/>
      </c:barChart>
      <c:catAx>
        <c:axId val="28363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42872"/>
        <c:crosses val="autoZero"/>
        <c:auto val="1"/>
        <c:lblAlgn val="ctr"/>
        <c:lblOffset val="100"/>
        <c:noMultiLvlLbl val="0"/>
      </c:catAx>
      <c:valAx>
        <c:axId val="28364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3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0.64596834208336995</c:v>
                </c:pt>
                <c:pt idx="1">
                  <c:v>0.70875405905541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2-4350-8AC8-9E19194B6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641560"/>
        <c:axId val="283639592"/>
      </c:barChart>
      <c:catAx>
        <c:axId val="28364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39592"/>
        <c:crosses val="autoZero"/>
        <c:auto val="1"/>
        <c:lblAlgn val="ctr"/>
        <c:lblOffset val="100"/>
        <c:noMultiLvlLbl val="0"/>
      </c:catAx>
      <c:valAx>
        <c:axId val="28363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4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18</c:v>
                </c:pt>
                <c:pt idx="2">
                  <c:v>0</c:v>
                </c:pt>
                <c:pt idx="3">
                  <c:v>28</c:v>
                </c:pt>
                <c:pt idx="4">
                  <c:v>20</c:v>
                </c:pt>
                <c:pt idx="5">
                  <c:v>25</c:v>
                </c:pt>
                <c:pt idx="6">
                  <c:v>0</c:v>
                </c:pt>
                <c:pt idx="7">
                  <c:v>17</c:v>
                </c:pt>
                <c:pt idx="8">
                  <c:v>21</c:v>
                </c:pt>
                <c:pt idx="9">
                  <c:v>0</c:v>
                </c:pt>
                <c:pt idx="10">
                  <c:v>20</c:v>
                </c:pt>
                <c:pt idx="11">
                  <c:v>18</c:v>
                </c:pt>
                <c:pt idx="12">
                  <c:v>0</c:v>
                </c:pt>
                <c:pt idx="13">
                  <c:v>0</c:v>
                </c:pt>
                <c:pt idx="14">
                  <c:v>19</c:v>
                </c:pt>
                <c:pt idx="15">
                  <c:v>19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36</c:v>
                </c:pt>
                <c:pt idx="20">
                  <c:v>0</c:v>
                </c:pt>
                <c:pt idx="21">
                  <c:v>13</c:v>
                </c:pt>
                <c:pt idx="22">
                  <c:v>20</c:v>
                </c:pt>
                <c:pt idx="23">
                  <c:v>0</c:v>
                </c:pt>
                <c:pt idx="24">
                  <c:v>0</c:v>
                </c:pt>
                <c:pt idx="25">
                  <c:v>24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0A-4122-93E1-D4D72F97D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277656"/>
        <c:axId val="373932552"/>
      </c:barChart>
      <c:dateAx>
        <c:axId val="170277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32552"/>
        <c:crosses val="autoZero"/>
        <c:auto val="1"/>
        <c:lblOffset val="100"/>
        <c:baseTimeUnit val="days"/>
      </c:dateAx>
      <c:valAx>
        <c:axId val="37393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7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0.64596834208336995</c:v>
                </c:pt>
                <c:pt idx="1">
                  <c:v>0.70875405905541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B-4EB2-A0DF-1C7FCFC85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594200"/>
        <c:axId val="375597808"/>
      </c:barChart>
      <c:catAx>
        <c:axId val="37559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97808"/>
        <c:crosses val="autoZero"/>
        <c:auto val="1"/>
        <c:lblAlgn val="ctr"/>
        <c:lblOffset val="100"/>
        <c:noMultiLvlLbl val="0"/>
      </c:catAx>
      <c:valAx>
        <c:axId val="37559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9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1-49E3-8D44-5784E500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583048"/>
        <c:axId val="375590592"/>
      </c:barChart>
      <c:catAx>
        <c:axId val="37558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90592"/>
        <c:crosses val="autoZero"/>
        <c:auto val="1"/>
        <c:lblAlgn val="ctr"/>
        <c:lblOffset val="100"/>
        <c:noMultiLvlLbl val="0"/>
      </c:catAx>
      <c:valAx>
        <c:axId val="37559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8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5106D-CAE5-4D64-84C1-B9855677DE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C4720-36E2-4720-9B7F-B199E42615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CE325-436A-4F40-BD25-FE568DD80C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04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A656BD-95EA-43AE-8EFE-ADC3873B21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6900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69602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83595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00203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43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457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1451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67876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99455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30469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673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1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0023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63A4D9-90A0-4EAF-9760-37252F1DD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7FB42-2F3C-491F-B9A0-AEC4148FD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17661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B8C5D-105D-4DF5-81DD-52CEECD1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0DA13-9AC6-4F39-A60C-1F95D7BB0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79919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9FAA2-D483-444D-8689-1E234654E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3AF88-49CF-4835-976E-CD451148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209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766D3-589D-4916-B9B6-E9D2752A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1C967D-9D32-497C-A139-B3EE0890C2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3103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F31B0-8B4E-4239-A250-0BE995371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40302-7BF1-4A95-941B-7017D5F2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84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8AF3-1068-4E58-B874-643EF16A2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3F77D6-A674-47D5-9A32-B43BEE8823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16953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10082-9EF4-41E1-9C05-A942AE35A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90E31-C383-42FE-93E2-B07E2DDFB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14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43D62-6AD3-4287-8A00-59C20A799C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0553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489766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0850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267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109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4721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51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- 2018-02-08 17:00:07</a:t>
                      </a:r>
                      <a:r>
                        <a:rPr lang="en-US" sz="1000"/>
                        <a:t>
.
#</a:t>
                      </a:r>
                      <a:r>
                        <a:rPr lang="ar-AE" sz="1000"/>
                        <a:t>عيش_الويكند واستمتع مع أصدقائك في مشاريع كنان السكنية.</a:t>
                      </a:r>
                    </a:p>
                    <a:p>
                      <a:r>
                        <a:rPr lang="ar-AE" sz="1000"/>
                        <a:t>#الخميس_الونيس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36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- 2018-02-06 18:39:31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اضيفي الى مطبخك لمسات من السعادة 
#كنان #السعودية #سكن 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66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- 2018-02-05 17:27:31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ايش تفضل؟
شاركونا في التعليقات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84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- 2018-02-04 17:17:40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تستاهل تعيش الأمان بمنزلك بكنان 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7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- 2018-02-02 13:13:19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جمعة مباركة
‏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جمعة‬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جمعة_مباركة‬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كنان‬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عيش‬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السعودية‬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سكن‬</a:t>
                      </a:r>
                      <a:r>
                        <a:rPr lang="en-US" sz="1000"/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5991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C0AE56-4556-4576-8E8E-9DC4D092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E7087-7BED-41F8-833D-29AC288C7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1989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5EE4-72A7-4D50-94A4-D4D8EDCE9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2F71B-9EC3-452E-912A-2B96A972A2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21302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775A1-BA7C-4167-A585-F0FF2EDAD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48B5E-A547-4132-A904-86841B785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178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4A3B-627A-4066-BF18-27A592111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D7D37-8352-4872-BDC8-63C070A865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95291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6C3EE-093B-43E0-9904-B12A42059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1E3A6-C7B8-46B9-A3DC-A60E431B7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92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68FB8-CF26-47C3-AFA7-BE46AFAD6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86E69B-D699-4440-8358-E34544258C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6747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7F1F6-DC50-447B-B6D3-10C22516F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5DCE2-6F2A-4B9F-B1DF-EEB8C9B5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87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38526-80E6-41F8-A690-C316EAFE8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AFC184-6990-428F-8353-0B27B0210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52106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AB37A-87D4-498D-AAF5-3CF44BD66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1710A-1B98-40DB-8674-6E7C3A35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18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20180321_104842</Template>
  <TotalTime>0</TotalTime>
  <Words>209</Words>
  <Application>Microsoft Office PowerPoint</Application>
  <PresentationFormat>On-screen Show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2018-03-21T10:48:43Z</dcterms:created>
  <dcterms:modified xsi:type="dcterms:W3CDTF">2018-03-21T10:49:02Z</dcterms:modified>
</cp:coreProperties>
</file>