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7-48A2-8482-CCCA637030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7-48A2-8482-CCCA63703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112784"/>
        <c:axId val="355110816"/>
      </c:barChart>
      <c:catAx>
        <c:axId val="35511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10816"/>
        <c:crosses val="autoZero"/>
        <c:auto val="1"/>
        <c:lblAlgn val="ctr"/>
        <c:lblOffset val="100"/>
        <c:noMultiLvlLbl val="0"/>
      </c:catAx>
      <c:valAx>
        <c:axId val="35511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1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3163</c:v>
                </c:pt>
                <c:pt idx="1">
                  <c:v>3166</c:v>
                </c:pt>
                <c:pt idx="2">
                  <c:v>3166</c:v>
                </c:pt>
                <c:pt idx="3">
                  <c:v>3166</c:v>
                </c:pt>
                <c:pt idx="4">
                  <c:v>3166</c:v>
                </c:pt>
                <c:pt idx="5">
                  <c:v>3166</c:v>
                </c:pt>
                <c:pt idx="6">
                  <c:v>3164</c:v>
                </c:pt>
                <c:pt idx="7">
                  <c:v>3164</c:v>
                </c:pt>
                <c:pt idx="8">
                  <c:v>3164</c:v>
                </c:pt>
                <c:pt idx="9">
                  <c:v>3161</c:v>
                </c:pt>
                <c:pt idx="10">
                  <c:v>3160</c:v>
                </c:pt>
                <c:pt idx="11">
                  <c:v>3161</c:v>
                </c:pt>
                <c:pt idx="12">
                  <c:v>3160</c:v>
                </c:pt>
                <c:pt idx="13">
                  <c:v>3160</c:v>
                </c:pt>
                <c:pt idx="14">
                  <c:v>3160</c:v>
                </c:pt>
                <c:pt idx="15">
                  <c:v>3161</c:v>
                </c:pt>
                <c:pt idx="16">
                  <c:v>3162</c:v>
                </c:pt>
                <c:pt idx="17">
                  <c:v>3162</c:v>
                </c:pt>
                <c:pt idx="18">
                  <c:v>3159</c:v>
                </c:pt>
                <c:pt idx="19">
                  <c:v>3159</c:v>
                </c:pt>
                <c:pt idx="20">
                  <c:v>3160</c:v>
                </c:pt>
                <c:pt idx="21">
                  <c:v>3158</c:v>
                </c:pt>
                <c:pt idx="22">
                  <c:v>3157</c:v>
                </c:pt>
                <c:pt idx="23">
                  <c:v>3159</c:v>
                </c:pt>
                <c:pt idx="24">
                  <c:v>3160</c:v>
                </c:pt>
                <c:pt idx="25">
                  <c:v>3160</c:v>
                </c:pt>
                <c:pt idx="26">
                  <c:v>3161</c:v>
                </c:pt>
                <c:pt idx="27">
                  <c:v>3162</c:v>
                </c:pt>
                <c:pt idx="28">
                  <c:v>3160</c:v>
                </c:pt>
                <c:pt idx="29">
                  <c:v>3161</c:v>
                </c:pt>
                <c:pt idx="30">
                  <c:v>3161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F0-454A-9C76-AFB6AC29A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111800"/>
        <c:axId val="275375288"/>
      </c:lineChart>
      <c:dateAx>
        <c:axId val="35511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75288"/>
        <c:crosses val="autoZero"/>
        <c:auto val="1"/>
        <c:lblOffset val="100"/>
        <c:baseTimeUnit val="days"/>
      </c:dateAx>
      <c:valAx>
        <c:axId val="27537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1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ED-4CD4-92FC-3C01C1069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33520"/>
        <c:axId val="276636800"/>
      </c:barChart>
      <c:catAx>
        <c:axId val="27663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36800"/>
        <c:crosses val="autoZero"/>
        <c:auto val="1"/>
        <c:lblAlgn val="ctr"/>
        <c:lblOffset val="100"/>
        <c:noMultiLvlLbl val="0"/>
      </c:catAx>
      <c:valAx>
        <c:axId val="27663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3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0.57301449354394995</c:v>
                </c:pt>
                <c:pt idx="1">
                  <c:v>0.62001909621762996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B-43A9-8B64-F2F5CF044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355528"/>
        <c:axId val="360355200"/>
      </c:barChart>
      <c:catAx>
        <c:axId val="36035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55200"/>
        <c:crosses val="autoZero"/>
        <c:auto val="1"/>
        <c:lblAlgn val="ctr"/>
        <c:lblOffset val="100"/>
        <c:noMultiLvlLbl val="0"/>
      </c:catAx>
      <c:valAx>
        <c:axId val="36035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5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0</c:v>
                </c:pt>
                <c:pt idx="2">
                  <c:v>14</c:v>
                </c:pt>
                <c:pt idx="3">
                  <c:v>15</c:v>
                </c:pt>
                <c:pt idx="4">
                  <c:v>22</c:v>
                </c:pt>
                <c:pt idx="5">
                  <c:v>0</c:v>
                </c:pt>
                <c:pt idx="6">
                  <c:v>19</c:v>
                </c:pt>
                <c:pt idx="7">
                  <c:v>20</c:v>
                </c:pt>
                <c:pt idx="8">
                  <c:v>19</c:v>
                </c:pt>
                <c:pt idx="9">
                  <c:v>21</c:v>
                </c:pt>
                <c:pt idx="10">
                  <c:v>0</c:v>
                </c:pt>
                <c:pt idx="11">
                  <c:v>19</c:v>
                </c:pt>
                <c:pt idx="12">
                  <c:v>0</c:v>
                </c:pt>
                <c:pt idx="13">
                  <c:v>17</c:v>
                </c:pt>
                <c:pt idx="14">
                  <c:v>19</c:v>
                </c:pt>
                <c:pt idx="15">
                  <c:v>18</c:v>
                </c:pt>
                <c:pt idx="16">
                  <c:v>17</c:v>
                </c:pt>
                <c:pt idx="17">
                  <c:v>14</c:v>
                </c:pt>
                <c:pt idx="18">
                  <c:v>18</c:v>
                </c:pt>
                <c:pt idx="19">
                  <c:v>0</c:v>
                </c:pt>
                <c:pt idx="20">
                  <c:v>26</c:v>
                </c:pt>
                <c:pt idx="21">
                  <c:v>17</c:v>
                </c:pt>
                <c:pt idx="22">
                  <c:v>0</c:v>
                </c:pt>
                <c:pt idx="23">
                  <c:v>26</c:v>
                </c:pt>
                <c:pt idx="24">
                  <c:v>13</c:v>
                </c:pt>
                <c:pt idx="25">
                  <c:v>20</c:v>
                </c:pt>
                <c:pt idx="26">
                  <c:v>0</c:v>
                </c:pt>
                <c:pt idx="27">
                  <c:v>14</c:v>
                </c:pt>
                <c:pt idx="28">
                  <c:v>0</c:v>
                </c:pt>
                <c:pt idx="29">
                  <c:v>0</c:v>
                </c:pt>
                <c:pt idx="3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0-4192-81F2-04B1DCB32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15056"/>
        <c:axId val="360118008"/>
      </c:barChart>
      <c:dateAx>
        <c:axId val="36011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8008"/>
        <c:crosses val="autoZero"/>
        <c:auto val="1"/>
        <c:lblOffset val="100"/>
        <c:baseTimeUnit val="days"/>
      </c:dateAx>
      <c:valAx>
        <c:axId val="36011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0.57301449354394995</c:v>
                </c:pt>
                <c:pt idx="1">
                  <c:v>0.62001909621762996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B-4655-B109-88469FEBC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13416"/>
        <c:axId val="360115384"/>
      </c:barChart>
      <c:catAx>
        <c:axId val="36011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5384"/>
        <c:crosses val="autoZero"/>
        <c:auto val="1"/>
        <c:lblAlgn val="ctr"/>
        <c:lblOffset val="100"/>
        <c:noMultiLvlLbl val="0"/>
      </c:catAx>
      <c:valAx>
        <c:axId val="36011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A-4968-A6C8-72C7CFCAD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18664"/>
        <c:axId val="360117680"/>
      </c:barChart>
      <c:catAx>
        <c:axId val="36011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7680"/>
        <c:crosses val="autoZero"/>
        <c:auto val="1"/>
        <c:lblAlgn val="ctr"/>
        <c:lblOffset val="100"/>
        <c:noMultiLvlLbl val="0"/>
      </c:catAx>
      <c:valAx>
        <c:axId val="36011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1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B71C3-9986-46AB-8C96-2957F20E9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D9A94-9B6E-40C6-95F2-4E4EB54036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C3621-DD38-4503-95EB-046611C853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4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B92278-1058-4BE0-B861-789A60F86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9342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91342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44997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8136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639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82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208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68014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228973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62100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41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46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6433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A0124B-C782-4D57-B98E-BF8955396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5AE2E-DB10-4595-B701-241AE03E5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9415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ABE0-2FF8-452B-9330-EAC1465E8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E1F8D3-B9FF-4FCF-8F51-2C51C51EE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00376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DA945-AFF8-4DC8-9972-AE7B52A09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DE67D-02F8-428E-A8E5-63DB7FF8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6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3DB2-F4AF-4227-8A3D-221A5199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756197-1146-4B33-B767-029AFC98E4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23598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D843C-5577-4136-82E7-782C00FFB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8F1ED-B7B9-4290-AEBC-DB01A4D9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5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1400A-5E20-4A6E-9657-F2FCCB31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5A8CA-26F0-4CE4-B728-19A985150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6037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2CEF0-F0CA-451D-BB6D-E99E7C2B7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6ECF3-405E-49FA-9962-F8BF17FC2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4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D8874-642B-429C-850E-83BD97514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4716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4100003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906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779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419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0883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9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- 2018-01-07 17:31:15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7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- 2018-01-05 10:59:31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جمعة مباركة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جمعة‬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جمعة_مباركة‬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كنان‬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عيش‬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السعودية‬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سكن‬</a:t>
                      </a:r>
                      <a:r>
                        <a:rPr lang="en-US" sz="1000"/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1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- 2018-01-04 17:49:23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ايش خططكم للويكند؟
#عيش_الويكند 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3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- 2018-01-03 17:59:27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الحياة اللي تناسبك في مشاريع كنان السكنية
#كنان #مشاريع #السعودية #سكن #بيت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1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- 2018-01-01 16:34:15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في مجتمع متآلف في مشاريع كنان السكنية
#كنان #مشاريع #السعودية 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2641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63A0F6-DCE2-4385-84EC-76B65202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153CF-B236-466B-9BA9-1E7A55976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58919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D476A-D867-4ACE-B9FD-5A233A33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6C54D-0E04-4AB5-808D-018E0E883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918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DA892-9F79-4216-9F64-C88F3D6D2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E46B5-5B5C-4E4B-9C7B-D4DB740EC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4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2B58-89C3-441A-9C04-DCDB3E346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73A51-B72F-4D51-B022-23E90363D3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8697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47599-2E4B-4E67-A950-B53537304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03184-ECD1-4861-BD17-8519BBFF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9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31BF-A52C-42ED-84D4-07BD93FB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84E98C-0529-4827-97D9-5E85C1072E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6394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75AE1-CCFB-4A6C-A7DB-0BC0E2EDD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AE666-A9C5-487B-BF1B-F7FBB5888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185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0F0A-CEE1-466D-85F3-6D83F68C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BA7EA-4E4A-40FF-9EAD-CAA571CEA0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6370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70DA2-7245-40D5-A91E-518DD433D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42A7B-C0FE-41D7-9B9C-6989EB4D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07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20180321_104306</Template>
  <TotalTime>0</TotalTime>
  <Words>210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2018-03-21T10:43:07Z</dcterms:created>
  <dcterms:modified xsi:type="dcterms:W3CDTF">2018-03-21T10:43:27Z</dcterms:modified>
</cp:coreProperties>
</file>