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4-4D52-9985-37BA2BAAF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4-4D52-9985-37BA2BAAF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302112"/>
        <c:axId val="366303424"/>
      </c:barChart>
      <c:catAx>
        <c:axId val="36630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03424"/>
        <c:crosses val="autoZero"/>
        <c:auto val="1"/>
        <c:lblAlgn val="ctr"/>
        <c:lblOffset val="100"/>
        <c:noMultiLvlLbl val="0"/>
      </c:catAx>
      <c:valAx>
        <c:axId val="36630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0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3154</c:v>
                </c:pt>
                <c:pt idx="1">
                  <c:v>3156</c:v>
                </c:pt>
                <c:pt idx="2">
                  <c:v>3157</c:v>
                </c:pt>
                <c:pt idx="3">
                  <c:v>3156</c:v>
                </c:pt>
                <c:pt idx="4">
                  <c:v>3156</c:v>
                </c:pt>
                <c:pt idx="5">
                  <c:v>3159</c:v>
                </c:pt>
                <c:pt idx="6">
                  <c:v>3162</c:v>
                </c:pt>
                <c:pt idx="7">
                  <c:v>3161</c:v>
                </c:pt>
                <c:pt idx="8">
                  <c:v>3162</c:v>
                </c:pt>
                <c:pt idx="9">
                  <c:v>3160</c:v>
                </c:pt>
                <c:pt idx="10">
                  <c:v>3158</c:v>
                </c:pt>
                <c:pt idx="11">
                  <c:v>3160</c:v>
                </c:pt>
                <c:pt idx="12">
                  <c:v>3158</c:v>
                </c:pt>
                <c:pt idx="13">
                  <c:v>3158</c:v>
                </c:pt>
                <c:pt idx="14">
                  <c:v>3160</c:v>
                </c:pt>
                <c:pt idx="15">
                  <c:v>3161</c:v>
                </c:pt>
                <c:pt idx="16">
                  <c:v>3160</c:v>
                </c:pt>
                <c:pt idx="17">
                  <c:v>3162</c:v>
                </c:pt>
                <c:pt idx="18">
                  <c:v>3163</c:v>
                </c:pt>
                <c:pt idx="19">
                  <c:v>3164</c:v>
                </c:pt>
                <c:pt idx="20">
                  <c:v>3161</c:v>
                </c:pt>
                <c:pt idx="21">
                  <c:v>3160</c:v>
                </c:pt>
                <c:pt idx="22">
                  <c:v>3159</c:v>
                </c:pt>
                <c:pt idx="23">
                  <c:v>3158</c:v>
                </c:pt>
                <c:pt idx="24">
                  <c:v>3157</c:v>
                </c:pt>
                <c:pt idx="25">
                  <c:v>3157</c:v>
                </c:pt>
                <c:pt idx="26">
                  <c:v>3156</c:v>
                </c:pt>
                <c:pt idx="27">
                  <c:v>3159</c:v>
                </c:pt>
                <c:pt idx="28">
                  <c:v>3159</c:v>
                </c:pt>
                <c:pt idx="29">
                  <c:v>3161</c:v>
                </c:pt>
                <c:pt idx="30">
                  <c:v>3163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2C-4676-B50B-FC99211E4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65568"/>
        <c:axId val="282865896"/>
      </c:lineChart>
      <c:dateAx>
        <c:axId val="282865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5896"/>
        <c:crosses val="autoZero"/>
        <c:auto val="1"/>
        <c:lblOffset val="100"/>
        <c:baseTimeUnit val="days"/>
      </c:dateAx>
      <c:valAx>
        <c:axId val="28286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C-4BB0-BE6A-FA1B47578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841704"/>
        <c:axId val="369841048"/>
      </c:barChart>
      <c:catAx>
        <c:axId val="36984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41048"/>
        <c:crosses val="autoZero"/>
        <c:auto val="1"/>
        <c:lblAlgn val="ctr"/>
        <c:lblOffset val="100"/>
        <c:noMultiLvlLbl val="0"/>
      </c:catAx>
      <c:valAx>
        <c:axId val="36984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4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0.46834398255468002</c:v>
                </c:pt>
                <c:pt idx="1">
                  <c:v>0.54425809799242997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21-4CAA-88F8-A361D47E8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208728"/>
        <c:axId val="370209056"/>
      </c:barChart>
      <c:catAx>
        <c:axId val="37020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09056"/>
        <c:crosses val="autoZero"/>
        <c:auto val="1"/>
        <c:lblAlgn val="ctr"/>
        <c:lblOffset val="100"/>
        <c:noMultiLvlLbl val="0"/>
      </c:catAx>
      <c:valAx>
        <c:axId val="37020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0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14</c:v>
                </c:pt>
                <c:pt idx="12">
                  <c:v>14</c:v>
                </c:pt>
                <c:pt idx="13">
                  <c:v>14</c:v>
                </c:pt>
                <c:pt idx="14">
                  <c:v>15</c:v>
                </c:pt>
                <c:pt idx="15">
                  <c:v>0</c:v>
                </c:pt>
                <c:pt idx="16">
                  <c:v>18</c:v>
                </c:pt>
                <c:pt idx="17">
                  <c:v>16</c:v>
                </c:pt>
                <c:pt idx="18">
                  <c:v>12</c:v>
                </c:pt>
                <c:pt idx="19">
                  <c:v>17</c:v>
                </c:pt>
                <c:pt idx="20">
                  <c:v>15</c:v>
                </c:pt>
                <c:pt idx="21">
                  <c:v>14</c:v>
                </c:pt>
                <c:pt idx="22">
                  <c:v>0</c:v>
                </c:pt>
                <c:pt idx="23">
                  <c:v>10</c:v>
                </c:pt>
                <c:pt idx="24">
                  <c:v>0</c:v>
                </c:pt>
                <c:pt idx="25">
                  <c:v>19</c:v>
                </c:pt>
                <c:pt idx="26">
                  <c:v>0</c:v>
                </c:pt>
                <c:pt idx="27">
                  <c:v>17</c:v>
                </c:pt>
                <c:pt idx="28">
                  <c:v>20</c:v>
                </c:pt>
                <c:pt idx="29">
                  <c:v>0</c:v>
                </c:pt>
                <c:pt idx="3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57-46D5-815D-68599A49A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969752"/>
        <c:axId val="372967456"/>
      </c:barChart>
      <c:dateAx>
        <c:axId val="37296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67456"/>
        <c:crosses val="autoZero"/>
        <c:auto val="1"/>
        <c:lblOffset val="100"/>
        <c:baseTimeUnit val="days"/>
      </c:dateAx>
      <c:valAx>
        <c:axId val="37296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6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0.46834398255468002</c:v>
                </c:pt>
                <c:pt idx="1">
                  <c:v>0.54425809799242997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9C-45F0-8FE5-C60839044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69128"/>
        <c:axId val="373568144"/>
      </c:barChart>
      <c:catAx>
        <c:axId val="37356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68144"/>
        <c:crosses val="autoZero"/>
        <c:auto val="1"/>
        <c:lblAlgn val="ctr"/>
        <c:lblOffset val="100"/>
        <c:noMultiLvlLbl val="0"/>
      </c:catAx>
      <c:valAx>
        <c:axId val="37356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6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68-408A-AEB4-3A4A48CCB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70768"/>
        <c:axId val="373564208"/>
      </c:barChart>
      <c:catAx>
        <c:axId val="37357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64208"/>
        <c:crosses val="autoZero"/>
        <c:auto val="1"/>
        <c:lblAlgn val="ctr"/>
        <c:lblOffset val="100"/>
        <c:noMultiLvlLbl val="0"/>
      </c:catAx>
      <c:valAx>
        <c:axId val="37356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7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E545-F068-41CD-8087-283DE8284F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45F6E-D30C-4384-926C-8FF6B9B3FA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55EC7-ECB4-4224-8D0C-F7CFEA01D4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D9C18-D816-4133-B7B2-A984CA42A5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10369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9988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28409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1955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677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843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9460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517163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506013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45034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623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3634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D096F97-5A79-4BE2-AD8F-CD1D256AC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16CEB-AC5E-4534-8B50-3C8C7F71C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48731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C0897-F05D-4E79-A25D-0DF70FF6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BFC4D4-7670-4206-8A1C-D1414FECF3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87594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C9553-BBDC-4E15-A3EF-5EE316775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F8146-ECA3-4AAC-8827-345AD96D3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38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47815-1B49-46A8-8224-16DF2426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122ACB-297C-45D1-A05A-B784F327F2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0025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029D8-F804-4044-8198-BCAC389B9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2D172-CD9E-47EA-BECC-86B3844A1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00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F21BF-539F-4D28-A187-69545518F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5E9B2-7E51-49A9-905C-4365EFA572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76911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1D405-C4D9-47DC-B118-B274A82B0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11D5B-ADC6-4BBC-92F1-8B335CBF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15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9F4F0-D7FA-4492-8192-5FE84ABE4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7261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43240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795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6068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6996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4655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39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- 2017-12-31 20:54:03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سنة سعيدة على الجميع​
#كنان  #2018 #السعودية #سكن​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83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- 2017-12-31 10:14:39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شاركونا خططكم لـ٢٠١٨ في التعليقات
#كنان  #2018#السعودية 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4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- 2017-12-12 17:34:06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اشتر بيتك وعيش اليوم قبل تطبيق قرار قيمة الضريبة المضافة بقيمة 5% مطلع عام 2018
#عيش #كنان #قيمة_الضريبة_المضافة #سكن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28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- 2017-12-12 11:41:17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السينما وصلت ... مستعدين؟
#عيش #كنان #السينما_في_السعودية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8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- 2017-12-01 12:16:43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جمعة مبــاركة. 
#كنان #جمعة #جمعة_مباركة #السعودیة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5864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7F162BB-EF83-41F2-9567-9E365CECB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3F9D6-BED3-470E-8C76-17BE670BB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8047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6639-FCF2-489E-9C06-7D457FCE8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AB97B2-CB6D-4C4F-9445-678C9CAAF1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61574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5379A-0460-4E07-8C21-0308A4645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A4AD5-5A21-475F-95B3-828BBB6EE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3FE4-A0B9-4B85-8A70-9DCAAF58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24C1D2-AFB3-49D6-93A4-C4F1269A35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6256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41D16-9D2F-4B46-AADE-E0AFA3C13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1DAB-3F30-4190-A2C4-DA50FA343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27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4F9EC-F44B-48DE-80F3-2F5490F93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F18DA-AE2B-4CED-B92C-DBFC1FDBA5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70739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0B57B-FE62-4CA6-AC4D-A3A1030A4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ACA7B-4BF7-4158-83E3-171534BB6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864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5BCA7-0DA3-466C-8962-B7CAB378D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D3789F-4E30-4B9F-B6CC-D86E59335A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7421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E90E2-9EAB-444B-8CCB-95CD80D14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9ABFC-A819-482E-9837-C6506B545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49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20180321_094802</Template>
  <TotalTime>0</TotalTime>
  <Words>209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2018-03-21T09:48:03Z</dcterms:created>
  <dcterms:modified xsi:type="dcterms:W3CDTF">2018-03-21T09:48:23Z</dcterms:modified>
</cp:coreProperties>
</file>