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2-46AB-B030-3AFEA8CC45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2-46AB-B030-3AFEA8CC4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076784"/>
        <c:axId val="367076456"/>
      </c:barChart>
      <c:catAx>
        <c:axId val="36707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6456"/>
        <c:crosses val="autoZero"/>
        <c:auto val="1"/>
        <c:lblAlgn val="ctr"/>
        <c:lblOffset val="100"/>
        <c:noMultiLvlLbl val="0"/>
      </c:catAx>
      <c:valAx>
        <c:axId val="36707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3160</c:v>
                </c:pt>
                <c:pt idx="1">
                  <c:v>3160</c:v>
                </c:pt>
                <c:pt idx="2">
                  <c:v>3159</c:v>
                </c:pt>
                <c:pt idx="3">
                  <c:v>3163</c:v>
                </c:pt>
                <c:pt idx="4">
                  <c:v>3166</c:v>
                </c:pt>
                <c:pt idx="5">
                  <c:v>3165</c:v>
                </c:pt>
                <c:pt idx="6">
                  <c:v>3167</c:v>
                </c:pt>
                <c:pt idx="7">
                  <c:v>3164</c:v>
                </c:pt>
                <c:pt idx="8">
                  <c:v>3164</c:v>
                </c:pt>
                <c:pt idx="9">
                  <c:v>3165</c:v>
                </c:pt>
                <c:pt idx="10">
                  <c:v>3165</c:v>
                </c:pt>
                <c:pt idx="11">
                  <c:v>3166</c:v>
                </c:pt>
                <c:pt idx="12">
                  <c:v>3168</c:v>
                </c:pt>
                <c:pt idx="13">
                  <c:v>3167</c:v>
                </c:pt>
                <c:pt idx="14">
                  <c:v>3167</c:v>
                </c:pt>
                <c:pt idx="15">
                  <c:v>3166</c:v>
                </c:pt>
                <c:pt idx="16">
                  <c:v>3163</c:v>
                </c:pt>
                <c:pt idx="17">
                  <c:v>3162</c:v>
                </c:pt>
                <c:pt idx="18">
                  <c:v>3160</c:v>
                </c:pt>
                <c:pt idx="19">
                  <c:v>3159</c:v>
                </c:pt>
                <c:pt idx="20">
                  <c:v>3155</c:v>
                </c:pt>
                <c:pt idx="21">
                  <c:v>3153</c:v>
                </c:pt>
                <c:pt idx="22">
                  <c:v>3153</c:v>
                </c:pt>
                <c:pt idx="23">
                  <c:v>3154</c:v>
                </c:pt>
                <c:pt idx="24">
                  <c:v>3158</c:v>
                </c:pt>
                <c:pt idx="25">
                  <c:v>3158</c:v>
                </c:pt>
                <c:pt idx="26">
                  <c:v>3157</c:v>
                </c:pt>
                <c:pt idx="27">
                  <c:v>3157</c:v>
                </c:pt>
                <c:pt idx="28">
                  <c:v>3156</c:v>
                </c:pt>
                <c:pt idx="29">
                  <c:v>3155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7E-47F3-B676-E677EEBB4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75472"/>
        <c:axId val="367075800"/>
      </c:lineChart>
      <c:dateAx>
        <c:axId val="36707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5800"/>
        <c:crosses val="autoZero"/>
        <c:auto val="1"/>
        <c:lblOffset val="100"/>
        <c:baseTimeUnit val="days"/>
      </c:dateAx>
      <c:valAx>
        <c:axId val="36707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6-48DF-B291-44A212E81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43152"/>
        <c:axId val="371172784"/>
      </c:barChart>
      <c:catAx>
        <c:axId val="27924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72784"/>
        <c:crosses val="autoZero"/>
        <c:auto val="1"/>
        <c:lblAlgn val="ctr"/>
        <c:lblOffset val="100"/>
        <c:noMultiLvlLbl val="0"/>
      </c:catAx>
      <c:valAx>
        <c:axId val="37117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4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0.45368792319709</c:v>
                </c:pt>
                <c:pt idx="1">
                  <c:v>0.50577724521481005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F-4598-AB5B-360FD4080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25936"/>
        <c:axId val="373522984"/>
      </c:barChart>
      <c:catAx>
        <c:axId val="37352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22984"/>
        <c:crosses val="autoZero"/>
        <c:auto val="1"/>
        <c:lblAlgn val="ctr"/>
        <c:lblOffset val="100"/>
        <c:noMultiLvlLbl val="0"/>
      </c:catAx>
      <c:valAx>
        <c:axId val="37352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2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16</c:v>
                </c:pt>
                <c:pt idx="5">
                  <c:v>0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21</c:v>
                </c:pt>
                <c:pt idx="14">
                  <c:v>0</c:v>
                </c:pt>
                <c:pt idx="15">
                  <c:v>22</c:v>
                </c:pt>
                <c:pt idx="16">
                  <c:v>11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28</c:v>
                </c:pt>
                <c:pt idx="21">
                  <c:v>0</c:v>
                </c:pt>
                <c:pt idx="22">
                  <c:v>11</c:v>
                </c:pt>
                <c:pt idx="23">
                  <c:v>10</c:v>
                </c:pt>
                <c:pt idx="24">
                  <c:v>7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B-4429-B086-789DF1AD8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26264"/>
        <c:axId val="373518720"/>
      </c:barChart>
      <c:dateAx>
        <c:axId val="37352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18720"/>
        <c:crosses val="autoZero"/>
        <c:auto val="1"/>
        <c:lblOffset val="100"/>
        <c:baseTimeUnit val="days"/>
      </c:dateAx>
      <c:valAx>
        <c:axId val="37351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2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0.45368792319709</c:v>
                </c:pt>
                <c:pt idx="1">
                  <c:v>0.50577724521481005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D-4E88-8CB9-622EB020E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33808"/>
        <c:axId val="373529544"/>
      </c:barChart>
      <c:catAx>
        <c:axId val="3735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29544"/>
        <c:crosses val="autoZero"/>
        <c:auto val="1"/>
        <c:lblAlgn val="ctr"/>
        <c:lblOffset val="100"/>
        <c:noMultiLvlLbl val="0"/>
      </c:catAx>
      <c:valAx>
        <c:axId val="37352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B2-4EE6-ABB0-BE596C538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21016"/>
        <c:axId val="373519704"/>
      </c:barChart>
      <c:catAx>
        <c:axId val="37352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19704"/>
        <c:crosses val="autoZero"/>
        <c:auto val="1"/>
        <c:lblAlgn val="ctr"/>
        <c:lblOffset val="100"/>
        <c:noMultiLvlLbl val="0"/>
      </c:catAx>
      <c:valAx>
        <c:axId val="37351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2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AF6E-FD19-4F39-92F4-B6D85D0BC8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5A398-3C15-4C1F-8F7E-F077DDFCF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B7411-6578-4751-9C95-F077A94EF1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6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802A4-559F-4DC7-9259-A48CB4201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3141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58473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966719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80045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89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79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9473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60548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49526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960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339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9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237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44B0A0E-EE88-4473-8720-DACC9559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0D19C-B568-4838-B557-3F766DAE7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5800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42B1-0E61-4E56-930D-020A2017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ACE4B-4DB1-43EA-BEDB-A11B459F4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2305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AC1C9-404B-4177-9AAA-9B27AA2C4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C7472-6804-437E-9626-D29E32BF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11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271C5-E9D5-4578-8947-C69CBFEB7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201CB-2E49-496F-AF20-1AF986AA4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8631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31C47-A395-4F1A-A493-424F73FC0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842E8-E58D-43E1-A288-BC60794F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06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B4A8-7705-44ED-B79B-BCBA45FA8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E70FA-FECE-4D53-B503-FA2F84AEF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8188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FE035-E858-4EB5-81D5-D2B6DA374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522DF-A357-4F05-ADC0-41E8A8C8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7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FCD6D-2B20-4771-AC62-A8892A9EB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7164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997490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057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187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0976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868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8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- 2017-11-16 16:28:10</a:t>
                      </a:r>
                      <a:r>
                        <a:rPr lang="en-US" sz="1000"/>
                        <a:t>
‎</a:t>
                      </a:r>
                      <a:r>
                        <a:rPr lang="ar-AE" sz="1000"/>
                        <a:t>عیش أوقات ممتعة في حدائق مشاریع كنان السكنیة 
#كنان #السعودية #جده #الرياض #ويكند #خميس ‎#عیش_الویكند #الخمیس_الونیس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46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- 2017-11-14 21:00:11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 من ھذه الطرازات تفضل؟ 
شاركنا رأیك في التعلیقات
#كنان #السعودية #سكن #طرازات #ايطالي #عربي #اندلسي#جده #الرياض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03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- 2017-11-07 18:46:24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تتقدم كنان بخالص العزاء لمقام خادم الحرمين الشريفين وصاحب السمو الملكي الأمير مقرن بن عبدالعزيز وسمو ولي العهد وفاة الأمير منصور بن مقرن.
#وفاة_الأمير_منصور_بن_مقرن #كنان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2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- 2017-11-05 19:18:01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أجعل هذا البلد آمناً مطمئناً وسائر بلاد المسلمين. #كنان #الملك_يحارب_الفساد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6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- 2017-11-03 19:05:15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مسجد مشارف هيلز 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845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61E83E1-F14B-48DF-9FEA-EBF2AF501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211B8-CC6C-47E1-96DA-48260F094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91719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63FF6-A6E6-43BA-B5BD-998BAC1D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A3002-D38C-4317-B257-B5DFD5191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0375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E0479-D189-4793-B018-2521531DB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66721-B0E9-4A8A-998C-D94A4C23A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1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E045F-31F4-48B4-AA1C-253AEB685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3C7E4C-F3D5-4B81-AF83-EC7B06E28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4618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B8E09-5A52-4738-A27C-011DA80A8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C9A55-6FB0-4714-A01A-05D9A0938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0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B3DD3-D44F-4136-821C-4A782D3B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B9539-28B5-4F8F-8AE2-62656CEF5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3415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40C21-E9CC-485E-B62C-D33758D78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47BA7-8481-41D3-83A1-5FE26557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43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41D1-410F-4557-AAAB-06F6B117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D2B7A-1B0A-4528-9A00-70F5A0BD8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13700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0A08D-EAEC-4915-BE04-959234169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72413-8C20-4C78-A2C3-C6EBA64D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825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20180321_093545</Template>
  <TotalTime>0</TotalTime>
  <Words>210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2018-03-21T09:35:46Z</dcterms:created>
  <dcterms:modified xsi:type="dcterms:W3CDTF">2018-03-21T09:36:05Z</dcterms:modified>
</cp:coreProperties>
</file>