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E-4553-B638-3CC7FE1FAB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5E-4553-B638-3CC7FE1FAB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217568"/>
        <c:axId val="280214944"/>
      </c:barChart>
      <c:catAx>
        <c:axId val="28021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14944"/>
        <c:crosses val="autoZero"/>
        <c:auto val="1"/>
        <c:lblAlgn val="ctr"/>
        <c:lblOffset val="100"/>
        <c:noMultiLvlLbl val="0"/>
      </c:catAx>
      <c:valAx>
        <c:axId val="2802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1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3131</c:v>
                </c:pt>
                <c:pt idx="1">
                  <c:v>3130</c:v>
                </c:pt>
                <c:pt idx="2">
                  <c:v>3131</c:v>
                </c:pt>
                <c:pt idx="3">
                  <c:v>3131</c:v>
                </c:pt>
                <c:pt idx="4">
                  <c:v>3129</c:v>
                </c:pt>
                <c:pt idx="5">
                  <c:v>3135</c:v>
                </c:pt>
                <c:pt idx="6">
                  <c:v>3132</c:v>
                </c:pt>
                <c:pt idx="7">
                  <c:v>3131</c:v>
                </c:pt>
                <c:pt idx="8">
                  <c:v>3136</c:v>
                </c:pt>
                <c:pt idx="9">
                  <c:v>3137</c:v>
                </c:pt>
                <c:pt idx="10">
                  <c:v>3136</c:v>
                </c:pt>
                <c:pt idx="11">
                  <c:v>3138</c:v>
                </c:pt>
                <c:pt idx="12">
                  <c:v>3139</c:v>
                </c:pt>
                <c:pt idx="13">
                  <c:v>3139</c:v>
                </c:pt>
                <c:pt idx="14">
                  <c:v>3140</c:v>
                </c:pt>
                <c:pt idx="15">
                  <c:v>3143</c:v>
                </c:pt>
                <c:pt idx="16">
                  <c:v>3143</c:v>
                </c:pt>
                <c:pt idx="17">
                  <c:v>3148</c:v>
                </c:pt>
                <c:pt idx="18">
                  <c:v>3149</c:v>
                </c:pt>
                <c:pt idx="19">
                  <c:v>3153</c:v>
                </c:pt>
                <c:pt idx="20">
                  <c:v>3153</c:v>
                </c:pt>
                <c:pt idx="21">
                  <c:v>3151</c:v>
                </c:pt>
                <c:pt idx="22">
                  <c:v>3152</c:v>
                </c:pt>
                <c:pt idx="23">
                  <c:v>3152</c:v>
                </c:pt>
                <c:pt idx="24">
                  <c:v>3154</c:v>
                </c:pt>
                <c:pt idx="25">
                  <c:v>3155</c:v>
                </c:pt>
                <c:pt idx="26">
                  <c:v>3156</c:v>
                </c:pt>
                <c:pt idx="27">
                  <c:v>3156</c:v>
                </c:pt>
                <c:pt idx="28">
                  <c:v>3158</c:v>
                </c:pt>
                <c:pt idx="29">
                  <c:v>3157</c:v>
                </c:pt>
                <c:pt idx="30">
                  <c:v>3158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4-4C9D-AB58-1625F9BC6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429264"/>
        <c:axId val="278434184"/>
      </c:lineChart>
      <c:dateAx>
        <c:axId val="27842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34184"/>
        <c:crosses val="autoZero"/>
        <c:auto val="1"/>
        <c:lblOffset val="100"/>
        <c:baseTimeUnit val="days"/>
      </c:dateAx>
      <c:valAx>
        <c:axId val="27843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2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FF-4BE0-8FCF-2A0D48F91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433136"/>
        <c:axId val="366992376"/>
      </c:barChart>
      <c:catAx>
        <c:axId val="16343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92376"/>
        <c:crosses val="autoZero"/>
        <c:auto val="1"/>
        <c:lblAlgn val="ctr"/>
        <c:lblOffset val="100"/>
        <c:noMultiLvlLbl val="0"/>
      </c:catAx>
      <c:valAx>
        <c:axId val="36699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43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0.67071223251357004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64-431A-A229-226443847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896480"/>
        <c:axId val="149896808"/>
      </c:barChart>
      <c:catAx>
        <c:axId val="14989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96808"/>
        <c:crosses val="autoZero"/>
        <c:auto val="1"/>
        <c:lblAlgn val="ctr"/>
        <c:lblOffset val="100"/>
        <c:noMultiLvlLbl val="0"/>
      </c:catAx>
      <c:valAx>
        <c:axId val="14989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9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61-4061-85DD-C116A77699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899760"/>
        <c:axId val="149898448"/>
      </c:barChart>
      <c:dateAx>
        <c:axId val="14989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98448"/>
        <c:crosses val="autoZero"/>
        <c:auto val="1"/>
        <c:lblOffset val="100"/>
        <c:baseTimeUnit val="days"/>
      </c:dateAx>
      <c:valAx>
        <c:axId val="14989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9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0.67071223251357004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7D-4CC6-871F-5565D4EF0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896152"/>
        <c:axId val="277613384"/>
      </c:barChart>
      <c:catAx>
        <c:axId val="14989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13384"/>
        <c:crosses val="autoZero"/>
        <c:auto val="1"/>
        <c:lblAlgn val="ctr"/>
        <c:lblOffset val="100"/>
        <c:noMultiLvlLbl val="0"/>
      </c:catAx>
      <c:valAx>
        <c:axId val="27761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9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9-4BEC-9625-AEFA2A770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609448"/>
        <c:axId val="277609776"/>
      </c:barChart>
      <c:catAx>
        <c:axId val="27760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09776"/>
        <c:crosses val="autoZero"/>
        <c:auto val="1"/>
        <c:lblAlgn val="ctr"/>
        <c:lblOffset val="100"/>
        <c:noMultiLvlLbl val="0"/>
      </c:catAx>
      <c:valAx>
        <c:axId val="27760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0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FBF6A-BC51-48B2-8352-A72AA57D35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25A84-9B86-4DF1-BEAF-763591474D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829D7-85BD-42F9-9E49-969FF17C53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8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D77F2-5F23-45AA-B149-2EFAE8080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7021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57790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92906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75716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564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537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9577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59665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3505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16912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90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2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580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73589A6-1601-4832-855C-FD2296FA9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072F1-BC4F-4DC1-84EE-C85E85727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03353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C61CC-5F31-4C6E-B321-D5A183EAD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1CADCA-CCFC-4A99-B11D-841E35A8DC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95600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9B7B7-C9A8-421A-8C38-375800704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A95D4-6716-483E-89D3-86FF1A7D0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67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C963E-2022-44A4-B1A9-0BBF091BF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F159F4-81F3-44A6-813B-B30BBEFF39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7553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4886B-4727-4029-80DA-E3B904F59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49B54-635F-4111-832D-34FF9D2FA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34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D7A9E-83DB-4A97-AF24-C5158E47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639D9A-B1FF-48F6-B5FE-35FCCA7099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1393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00F14-8EEA-4715-A6D0-DE4317A86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50FA3-7E6D-4767-A61A-E35B8FB4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7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003F3-56EB-44B3-B718-DAC50BAC6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163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1071406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7599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8361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619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871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72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- 2017-10-04 15:39:19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 مشارف هيلز #الرياض المطور من قبل شركة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658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BCC849-E4A8-4838-AC68-5F1A15761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30DA3-EB26-4C8B-8F43-5B36C1D26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00943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E9339-3807-48BD-A326-CF05A05AE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F47182-C86A-477C-AFAF-DBEF3170F5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89085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B91BB-A3C3-4F52-99D6-CD727699E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DE797-A20A-4998-80EB-81DB5E8E5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06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8D2E1-3455-4E1A-A168-D2A7936E3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5103F8-40B0-431F-B4D7-055F163FC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4539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691D2-9A45-4DB8-9424-91820FD49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58040-F57E-4714-B017-03C6FDE1A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33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71E2E-5530-4B46-93B3-7406BB9C7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F2ED38-97C9-4941-BBB9-2F455380DB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17587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15778-A154-47A8-8A84-FCF4A3952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71699-964C-4701-B280-AD40FCAA5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1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B27C8-17DF-4EBB-BA55-07BA679E8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1894BD-F565-418F-9C84-E48099161A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37620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C5B17-1090-4223-96B2-4D7A7891F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5F68B-8FB4-4869-B4B5-04F400B40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523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20180321_092623</Template>
  <TotalTime>0</TotalTime>
  <Words>149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2018-03-21T09:26:24Z</dcterms:created>
  <dcterms:modified xsi:type="dcterms:W3CDTF">2018-03-21T09:26:41Z</dcterms:modified>
</cp:coreProperties>
</file>