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C7-40D6-B3F8-E0BF5C4369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C7-40D6-B3F8-E0BF5C436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5987144"/>
        <c:axId val="365987800"/>
      </c:barChart>
      <c:catAx>
        <c:axId val="36598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87800"/>
        <c:crosses val="autoZero"/>
        <c:auto val="1"/>
        <c:lblAlgn val="ctr"/>
        <c:lblOffset val="100"/>
        <c:noMultiLvlLbl val="0"/>
      </c:catAx>
      <c:valAx>
        <c:axId val="36598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8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3058</c:v>
                </c:pt>
                <c:pt idx="1">
                  <c:v>3056</c:v>
                </c:pt>
                <c:pt idx="2">
                  <c:v>3057</c:v>
                </c:pt>
                <c:pt idx="3">
                  <c:v>3057</c:v>
                </c:pt>
                <c:pt idx="4">
                  <c:v>3056</c:v>
                </c:pt>
                <c:pt idx="5">
                  <c:v>3059</c:v>
                </c:pt>
                <c:pt idx="6">
                  <c:v>3059</c:v>
                </c:pt>
                <c:pt idx="7">
                  <c:v>3061</c:v>
                </c:pt>
                <c:pt idx="8">
                  <c:v>3064</c:v>
                </c:pt>
                <c:pt idx="9">
                  <c:v>3066</c:v>
                </c:pt>
                <c:pt idx="10">
                  <c:v>3068</c:v>
                </c:pt>
                <c:pt idx="11">
                  <c:v>3069</c:v>
                </c:pt>
                <c:pt idx="12">
                  <c:v>3067</c:v>
                </c:pt>
                <c:pt idx="13">
                  <c:v>3069</c:v>
                </c:pt>
                <c:pt idx="14">
                  <c:v>3073</c:v>
                </c:pt>
                <c:pt idx="15">
                  <c:v>3074</c:v>
                </c:pt>
                <c:pt idx="16">
                  <c:v>3075</c:v>
                </c:pt>
                <c:pt idx="17">
                  <c:v>3078</c:v>
                </c:pt>
                <c:pt idx="18">
                  <c:v>3076</c:v>
                </c:pt>
                <c:pt idx="19">
                  <c:v>3075</c:v>
                </c:pt>
                <c:pt idx="20">
                  <c:v>3075</c:v>
                </c:pt>
                <c:pt idx="21">
                  <c:v>3073</c:v>
                </c:pt>
                <c:pt idx="22">
                  <c:v>3074</c:v>
                </c:pt>
                <c:pt idx="23">
                  <c:v>3070</c:v>
                </c:pt>
                <c:pt idx="24">
                  <c:v>3075</c:v>
                </c:pt>
                <c:pt idx="25">
                  <c:v>3076</c:v>
                </c:pt>
                <c:pt idx="26">
                  <c:v>3075</c:v>
                </c:pt>
                <c:pt idx="27">
                  <c:v>3075</c:v>
                </c:pt>
                <c:pt idx="28">
                  <c:v>3076</c:v>
                </c:pt>
                <c:pt idx="29">
                  <c:v>3088</c:v>
                </c:pt>
                <c:pt idx="30">
                  <c:v>3092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DE-4119-9CEF-E9385DCBE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711792"/>
        <c:axId val="368709496"/>
      </c:lineChart>
      <c:dateAx>
        <c:axId val="36871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709496"/>
        <c:crosses val="autoZero"/>
        <c:auto val="1"/>
        <c:lblOffset val="100"/>
        <c:baseTimeUnit val="days"/>
      </c:dateAx>
      <c:valAx>
        <c:axId val="36870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71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BB-49E2-9A66-5F06CB84A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781560"/>
        <c:axId val="370787136"/>
      </c:barChart>
      <c:catAx>
        <c:axId val="370781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87136"/>
        <c:crosses val="autoZero"/>
        <c:auto val="1"/>
        <c:lblAlgn val="ctr"/>
        <c:lblOffset val="100"/>
        <c:noMultiLvlLbl val="0"/>
      </c:catAx>
      <c:valAx>
        <c:axId val="37078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8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0.62111801242235998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3B-444E-97DF-86AD348ED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087576"/>
        <c:axId val="370086592"/>
      </c:barChart>
      <c:catAx>
        <c:axId val="370087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86592"/>
        <c:crosses val="autoZero"/>
        <c:auto val="1"/>
        <c:lblAlgn val="ctr"/>
        <c:lblOffset val="100"/>
        <c:noMultiLvlLbl val="0"/>
      </c:catAx>
      <c:valAx>
        <c:axId val="37008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8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4F-4298-A288-B6FBBD5026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791072"/>
        <c:axId val="370790088"/>
      </c:barChart>
      <c:dateAx>
        <c:axId val="37079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90088"/>
        <c:crosses val="autoZero"/>
        <c:auto val="1"/>
        <c:lblOffset val="100"/>
        <c:baseTimeUnit val="days"/>
      </c:dateAx>
      <c:valAx>
        <c:axId val="37079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9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0.62111801242235998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5-4302-AB77-7335A5AF8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779592"/>
        <c:axId val="370788120"/>
      </c:barChart>
      <c:catAx>
        <c:axId val="37077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88120"/>
        <c:crosses val="autoZero"/>
        <c:auto val="1"/>
        <c:lblAlgn val="ctr"/>
        <c:lblOffset val="100"/>
        <c:noMultiLvlLbl val="0"/>
      </c:catAx>
      <c:valAx>
        <c:axId val="37078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7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D6-43F0-9A2F-A92233960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791400"/>
        <c:axId val="368713104"/>
      </c:barChart>
      <c:catAx>
        <c:axId val="37079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713104"/>
        <c:crosses val="autoZero"/>
        <c:auto val="1"/>
        <c:lblAlgn val="ctr"/>
        <c:lblOffset val="100"/>
        <c:noMultiLvlLbl val="0"/>
      </c:catAx>
      <c:valAx>
        <c:axId val="36871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9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1E3BD-6BDA-40BC-8270-26F132EAB7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264F4-99A4-452C-A41E-12E5FDEC82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FD076-9616-47BD-961A-F724F05B43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41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1943CC-B727-41A8-9246-AA832EBB9C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34142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37537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091137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16569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1744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9513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26008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977131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375340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96270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84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38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5198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5C271F1-7F82-4DF0-B8B8-E72DDECCB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26122-D070-443C-83B6-DFD4FF7C0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837663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6EB88-8FC1-459E-B5A5-52309CD74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FA84FC-CCD1-48A0-9E54-598A665FA9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60022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3E16C-C07F-4773-A4BA-E0C1F2B5C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657E7-F94D-4977-803F-A8F4C8682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415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989F8-0E09-4F7B-B898-B780485CE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AFED0A-5255-4DB0-9C7F-B48672882C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87346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00516-B974-4C5B-8C0C-5038C573E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12A23-5E8A-4CB6-913D-494D2CE9C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8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E13B-EFC8-484F-BEE9-A58D881B2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6F4D24-7FD2-4940-8178-FC5642C668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79422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CE70D-1714-4C2C-860C-45B01285D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B2849-0DC6-4FDF-93DD-6D3C849D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84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B39F10-0CBB-4273-9E70-6CE30C8C24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4911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128014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6196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1097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5228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3955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1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- 2017-07-06 09:21:58</a:t>
                      </a:r>
                      <a:r>
                        <a:rPr lang="en-US" sz="1000"/>
                        <a:t>
‏</a:t>
                      </a:r>
                      <a:r>
                        <a:rPr lang="ar-AE" sz="1000"/>
                        <a:t>ايموجي فرحان .. ايموجي زعلان .. ايموجي كول .. ايموجي محب .. ايموجي غضبان .. تسوق مع احلى الايموجي .. فقط في روشان مول .. من ٦ - ١٥ يوليو
#اجعل_تسوقك_ايموجي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21739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571BE73-9772-47BB-A4AF-D410CCCDE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B3574-0A77-4ED0-A6AA-D314F67EA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4192299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63973-58EA-4781-96BA-E466B2BFF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2A30B0-0521-4CED-8E44-8505D9CF5C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35351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DC320-E8EE-46A3-A22A-01B60FD88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7E392-8644-40C3-B394-F543BEB50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204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824D4-31E3-4023-9D45-153A36C5F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FD2EE1-E0C4-4390-B981-1172342C69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76062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7B9F4-EFCA-4BD4-AAB9-FBF883C4E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FE489-738E-47D0-B4C1-76388B45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855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3C1DA-EE3A-42A0-B3BE-E6598E110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BAB138-DA12-483E-9022-A4F6C1A515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6090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49F82-F4AB-434F-BE2D-4003F0BC7D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BBBBB-91CC-4343-A73D-8200A019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246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CA4BC-0E29-4B99-80CC-C4EF9CBA8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FA3FFC-0DD8-4372-87A8-8E6150C94E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28797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2B0EE-99DA-4F7E-8049-CACDDA271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86292-A22F-4C90-A33B-B3AFE4E9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20180321_091709</Template>
  <TotalTime>0</TotalTime>
  <Words>149</Words>
  <Application>Microsoft Office PowerPoint</Application>
  <PresentationFormat>On-screen Show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2018-03-21T09:17:10Z</dcterms:created>
  <dcterms:modified xsi:type="dcterms:W3CDTF">2018-03-21T09:17:25Z</dcterms:modified>
</cp:coreProperties>
</file>