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43-451E-A6BD-A58E936A27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43-451E-A6BD-A58E936A2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197392"/>
        <c:axId val="371199032"/>
      </c:barChart>
      <c:catAx>
        <c:axId val="37119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9032"/>
        <c:crosses val="autoZero"/>
        <c:auto val="1"/>
        <c:lblAlgn val="ctr"/>
        <c:lblOffset val="100"/>
        <c:noMultiLvlLbl val="0"/>
      </c:catAx>
      <c:valAx>
        <c:axId val="37119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2764</c:v>
                </c:pt>
                <c:pt idx="1">
                  <c:v>2771</c:v>
                </c:pt>
                <c:pt idx="2">
                  <c:v>2777</c:v>
                </c:pt>
                <c:pt idx="3">
                  <c:v>2777</c:v>
                </c:pt>
                <c:pt idx="4">
                  <c:v>2778</c:v>
                </c:pt>
                <c:pt idx="5">
                  <c:v>2786</c:v>
                </c:pt>
                <c:pt idx="6">
                  <c:v>2798</c:v>
                </c:pt>
                <c:pt idx="7">
                  <c:v>2869</c:v>
                </c:pt>
                <c:pt idx="8">
                  <c:v>2910</c:v>
                </c:pt>
                <c:pt idx="9">
                  <c:v>2966</c:v>
                </c:pt>
                <c:pt idx="10">
                  <c:v>2989</c:v>
                </c:pt>
                <c:pt idx="11">
                  <c:v>2990</c:v>
                </c:pt>
                <c:pt idx="12">
                  <c:v>2997</c:v>
                </c:pt>
                <c:pt idx="13">
                  <c:v>3003</c:v>
                </c:pt>
                <c:pt idx="14">
                  <c:v>3007</c:v>
                </c:pt>
                <c:pt idx="15">
                  <c:v>3005</c:v>
                </c:pt>
                <c:pt idx="16">
                  <c:v>3007</c:v>
                </c:pt>
                <c:pt idx="17">
                  <c:v>3009</c:v>
                </c:pt>
                <c:pt idx="18">
                  <c:v>3011</c:v>
                </c:pt>
                <c:pt idx="19">
                  <c:v>3019</c:v>
                </c:pt>
                <c:pt idx="20">
                  <c:v>3020</c:v>
                </c:pt>
                <c:pt idx="21">
                  <c:v>3023</c:v>
                </c:pt>
                <c:pt idx="22">
                  <c:v>3050</c:v>
                </c:pt>
                <c:pt idx="23">
                  <c:v>3056</c:v>
                </c:pt>
                <c:pt idx="24">
                  <c:v>3062</c:v>
                </c:pt>
                <c:pt idx="25">
                  <c:v>3064</c:v>
                </c:pt>
                <c:pt idx="26">
                  <c:v>3062</c:v>
                </c:pt>
                <c:pt idx="27">
                  <c:v>3063</c:v>
                </c:pt>
                <c:pt idx="28">
                  <c:v>3061</c:v>
                </c:pt>
                <c:pt idx="29">
                  <c:v>3060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1A-4497-8182-D17D4A360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083040"/>
        <c:axId val="373084352"/>
      </c:lineChart>
      <c:dateAx>
        <c:axId val="37308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84352"/>
        <c:crosses val="autoZero"/>
        <c:auto val="1"/>
        <c:lblOffset val="100"/>
        <c:baseTimeUnit val="days"/>
      </c:dateAx>
      <c:valAx>
        <c:axId val="37308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8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E-4F88-A784-2E3FC38B1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188248"/>
        <c:axId val="374188576"/>
      </c:barChart>
      <c:catAx>
        <c:axId val="37418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188576"/>
        <c:crosses val="autoZero"/>
        <c:auto val="1"/>
        <c:lblAlgn val="ctr"/>
        <c:lblOffset val="100"/>
        <c:noMultiLvlLbl val="0"/>
      </c:catAx>
      <c:valAx>
        <c:axId val="37418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18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1.5576745450639</c:v>
                </c:pt>
                <c:pt idx="1">
                  <c:v>0.53609721229450003</c:v>
                </c:pt>
                <c:pt idx="2">
                  <c:v>2.6090064331664999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48-40EB-B6AB-3E9D35F7A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484944"/>
        <c:axId val="377593240"/>
      </c:barChart>
      <c:catAx>
        <c:axId val="37448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93240"/>
        <c:crosses val="autoZero"/>
        <c:auto val="1"/>
        <c:lblAlgn val="ctr"/>
        <c:lblOffset val="100"/>
        <c:noMultiLvlLbl val="0"/>
      </c:catAx>
      <c:valAx>
        <c:axId val="37759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8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38</c:v>
                </c:pt>
                <c:pt idx="5">
                  <c:v>0</c:v>
                </c:pt>
                <c:pt idx="6">
                  <c:v>88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111</c:v>
                </c:pt>
                <c:pt idx="11">
                  <c:v>29</c:v>
                </c:pt>
                <c:pt idx="12">
                  <c:v>71</c:v>
                </c:pt>
                <c:pt idx="13">
                  <c:v>0</c:v>
                </c:pt>
                <c:pt idx="14">
                  <c:v>47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17</c:v>
                </c:pt>
                <c:pt idx="19">
                  <c:v>51</c:v>
                </c:pt>
                <c:pt idx="20">
                  <c:v>25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24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83-44D8-AE3F-98D4A92ED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591272"/>
        <c:axId val="377590288"/>
      </c:barChart>
      <c:dateAx>
        <c:axId val="377591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90288"/>
        <c:crosses val="autoZero"/>
        <c:auto val="1"/>
        <c:lblOffset val="100"/>
        <c:baseTimeUnit val="days"/>
      </c:dateAx>
      <c:valAx>
        <c:axId val="37759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9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1.5576745450639</c:v>
                </c:pt>
                <c:pt idx="1">
                  <c:v>0.53609721229450003</c:v>
                </c:pt>
                <c:pt idx="2">
                  <c:v>2.6090064331664999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2-4957-AF4D-F7D96959A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910512"/>
        <c:axId val="377910840"/>
      </c:barChart>
      <c:catAx>
        <c:axId val="37791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10840"/>
        <c:crosses val="autoZero"/>
        <c:auto val="1"/>
        <c:lblAlgn val="ctr"/>
        <c:lblOffset val="100"/>
        <c:noMultiLvlLbl val="0"/>
      </c:catAx>
      <c:valAx>
        <c:axId val="37791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1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DC-4D5D-B538-245413345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916744"/>
        <c:axId val="377915432"/>
      </c:barChart>
      <c:catAx>
        <c:axId val="377916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15432"/>
        <c:crosses val="autoZero"/>
        <c:auto val="1"/>
        <c:lblAlgn val="ctr"/>
        <c:lblOffset val="100"/>
        <c:noMultiLvlLbl val="0"/>
      </c:catAx>
      <c:valAx>
        <c:axId val="37791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1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13E9E-A431-4D20-9605-3467CEEAE9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6F6D9-B889-4BC0-93C0-920A64BD56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80077-71AE-43FF-B7EB-1908700DB5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97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B5052-6072-49E1-8D3B-7828A481A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92163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21885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993513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7776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252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515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87951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35599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390724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3116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856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1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1.5893%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9204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077855E-A8E0-4B07-8E5B-A3F4E03AD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35E20-92EA-40FC-9DD7-2325ACEB6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164008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0D6E4-9EC1-431D-9D67-E63D364F4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33C6AC-63D3-4898-87EF-79B68A639E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33972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DED05-B8B8-4DCB-A4FB-D1DDDE6D8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7A9EB-EE89-4D4D-A7AF-16FDEABB4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00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C669C-D2DF-4F09-B55E-F45F19CD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1A03D6-FDDA-4BAC-8555-EF807B9732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78855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DDB8A-5927-4A15-97DE-1E86AEDD9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DBC0A-BCE0-4BDF-8ADC-AC3252F4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449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B9E61-0ECB-4363-B349-9681149D7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CA6528-A103-4D2C-9E62-90F010A1AA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46733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FE83D-E9B3-40ED-A176-17D4C6041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6737A-7E14-4358-B4EF-DAD10A2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277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38BD88-DDFC-406E-8589-382D25D7D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39505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294034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86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3616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3325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203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5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- 2017-06-12 13:42:33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 هي السورة التي تقع في نصف القرآن ؟ الإجابة هي : سورة الكهف #كنان #عيش #رمضان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5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- 2017-06-11 13:36:23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 هي السورة التي تقع في نصف القرآن ؟ شاركونا بالإجابة عبر التعليقات  #كنان #عيش #رمضان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6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- 2017-06-07 13:24:12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يسرنا دعوتكم لحضور بازار ليالي مشارف الرمضانية الثالث، في مجتمع مشارف السكني من 12- 15 رمضان. للتسجيل وللمزيد من المعلومات يرجى زيارة الموقع  </a:t>
                      </a:r>
                      <a:r>
                        <a:rPr lang="en-US" sz="1000"/>
                        <a:t>www.lammt.com/kinan/mrn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88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- 2017-06-07 03:49:07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مقطع يوصف ليش احنا #جاهزين</a:t>
                      </a:r>
                      <a:r>
                        <a:rPr lang="en-US" sz="1000"/>
                        <a:t>👨‍👩‍👧‍👦 </a:t>
                      </a:r>
                      <a:r>
                        <a:rPr lang="ar-AE" sz="1000"/>
                        <a:t>و #احنا_كدا_عايشين 
بادر بالحجز قبل الزحمه عبر موقع لمة
#ليالي_مشارف_الرمضانيه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00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- 2017-06-05 14:18:07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كم مدة القيادة من مشارف هيلز إلى مدينة الملك عبدالله المالية؟ الإجابة هي : 20 دقيقة #كنان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15679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603BE96-52B7-405F-BDF4-AD5A9A20A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D5ED5-1379-4015-BF7E-6B361B69A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315272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E99E-712E-4E25-8242-14B8BC656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7B707A-D6B8-43BC-90DF-549D12FA6F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5171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9EEFC-85F3-43CD-AC9F-4748DC0E1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4C06C-A9D9-46C0-B57A-FC030EB0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20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85152-E9B5-4541-AD94-3ABB29EF6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22B04-D199-491F-ADC5-B19C1C27A0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2113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E28CC-71D8-4DF1-8510-9D3C1E8ED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0F3B8-FB2A-44BB-BB87-108A3B35B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384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779A3-C4F5-4B53-A7AD-6F8ACE6EE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596E6C-1B43-4A4E-A14D-A5091B3775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5082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927AF-D7C9-4D8A-81FD-8ED520C66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A3DDA-4393-4D41-B991-58F64C4AE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68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AC003-6EEE-4E99-8319-D2BF3BC5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E63732-A297-4D9D-9720-F259C0010B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98454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BB7C9-A5CA-4C7E-9D06-FBB248438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0AC3F-D4DE-4067-AD56-F5ADE6EEC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7164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20180321_091622</Template>
  <TotalTime>0</TotalTime>
  <Words>209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2018-03-21T09:16:23Z</dcterms:created>
  <dcterms:modified xsi:type="dcterms:W3CDTF">2018-03-21T09:16:42Z</dcterms:modified>
</cp:coreProperties>
</file>