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AC-4391-B119-317115722E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AC-4391-B119-317115722E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0187768"/>
        <c:axId val="370186456"/>
      </c:barChart>
      <c:catAx>
        <c:axId val="370187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186456"/>
        <c:crosses val="autoZero"/>
        <c:auto val="1"/>
        <c:lblAlgn val="ctr"/>
        <c:lblOffset val="100"/>
        <c:noMultiLvlLbl val="0"/>
      </c:catAx>
      <c:valAx>
        <c:axId val="37018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18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2752</c:v>
                </c:pt>
                <c:pt idx="1">
                  <c:v>2752</c:v>
                </c:pt>
                <c:pt idx="2">
                  <c:v>2752</c:v>
                </c:pt>
                <c:pt idx="3">
                  <c:v>2748</c:v>
                </c:pt>
                <c:pt idx="4">
                  <c:v>2747</c:v>
                </c:pt>
                <c:pt idx="5">
                  <c:v>2745</c:v>
                </c:pt>
                <c:pt idx="6">
                  <c:v>2747</c:v>
                </c:pt>
                <c:pt idx="7">
                  <c:v>2750</c:v>
                </c:pt>
                <c:pt idx="8">
                  <c:v>2752</c:v>
                </c:pt>
                <c:pt idx="9">
                  <c:v>2751</c:v>
                </c:pt>
                <c:pt idx="10">
                  <c:v>2750</c:v>
                </c:pt>
                <c:pt idx="11">
                  <c:v>2749</c:v>
                </c:pt>
                <c:pt idx="12">
                  <c:v>2748</c:v>
                </c:pt>
                <c:pt idx="13">
                  <c:v>2748</c:v>
                </c:pt>
                <c:pt idx="14">
                  <c:v>2750</c:v>
                </c:pt>
                <c:pt idx="15">
                  <c:v>2752</c:v>
                </c:pt>
                <c:pt idx="16">
                  <c:v>2750</c:v>
                </c:pt>
                <c:pt idx="17">
                  <c:v>2750</c:v>
                </c:pt>
                <c:pt idx="18">
                  <c:v>2750</c:v>
                </c:pt>
                <c:pt idx="19">
                  <c:v>2750</c:v>
                </c:pt>
                <c:pt idx="20">
                  <c:v>2749</c:v>
                </c:pt>
                <c:pt idx="21">
                  <c:v>2753</c:v>
                </c:pt>
                <c:pt idx="22">
                  <c:v>2750</c:v>
                </c:pt>
                <c:pt idx="23">
                  <c:v>2751</c:v>
                </c:pt>
                <c:pt idx="24">
                  <c:v>2751</c:v>
                </c:pt>
                <c:pt idx="25">
                  <c:v>2752</c:v>
                </c:pt>
                <c:pt idx="26">
                  <c:v>2752</c:v>
                </c:pt>
                <c:pt idx="27">
                  <c:v>2753</c:v>
                </c:pt>
                <c:pt idx="28">
                  <c:v>2753</c:v>
                </c:pt>
                <c:pt idx="29">
                  <c:v>2748</c:v>
                </c:pt>
                <c:pt idx="30">
                  <c:v>2748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DE-4565-AE90-99DF45D7E8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185144"/>
        <c:axId val="370186784"/>
      </c:lineChart>
      <c:dateAx>
        <c:axId val="370185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186784"/>
        <c:crosses val="autoZero"/>
        <c:auto val="1"/>
        <c:lblOffset val="100"/>
        <c:baseTimeUnit val="days"/>
      </c:dateAx>
      <c:valAx>
        <c:axId val="37018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18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C1-4433-8718-6007F42514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021704"/>
        <c:axId val="373021376"/>
      </c:barChart>
      <c:catAx>
        <c:axId val="37302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21376"/>
        <c:crosses val="autoZero"/>
        <c:auto val="1"/>
        <c:lblAlgn val="ctr"/>
        <c:lblOffset val="100"/>
        <c:noMultiLvlLbl val="0"/>
      </c:catAx>
      <c:valAx>
        <c:axId val="37302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2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1.693833767453</c:v>
                </c:pt>
                <c:pt idx="1">
                  <c:v>0.92699538732900999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53-4D76-A9CE-F1D8AF8660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907112"/>
        <c:axId val="370904488"/>
      </c:barChart>
      <c:catAx>
        <c:axId val="37090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04488"/>
        <c:crosses val="autoZero"/>
        <c:auto val="1"/>
        <c:lblAlgn val="ctr"/>
        <c:lblOffset val="100"/>
        <c:noMultiLvlLbl val="0"/>
      </c:catAx>
      <c:valAx>
        <c:axId val="37090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90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35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27</c:v>
                </c:pt>
                <c:pt idx="8">
                  <c:v>0</c:v>
                </c:pt>
                <c:pt idx="9">
                  <c:v>0</c:v>
                </c:pt>
                <c:pt idx="10">
                  <c:v>33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58</c:v>
                </c:pt>
                <c:pt idx="15">
                  <c:v>0</c:v>
                </c:pt>
                <c:pt idx="16">
                  <c:v>20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20</c:v>
                </c:pt>
                <c:pt idx="21">
                  <c:v>0</c:v>
                </c:pt>
                <c:pt idx="22">
                  <c:v>0</c:v>
                </c:pt>
                <c:pt idx="23">
                  <c:v>21</c:v>
                </c:pt>
                <c:pt idx="24">
                  <c:v>0</c:v>
                </c:pt>
                <c:pt idx="25">
                  <c:v>31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132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F1-409A-BBF6-33DA66139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134384"/>
        <c:axId val="376130120"/>
      </c:barChart>
      <c:dateAx>
        <c:axId val="376134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30120"/>
        <c:crosses val="autoZero"/>
        <c:auto val="1"/>
        <c:lblOffset val="100"/>
        <c:baseTimeUnit val="days"/>
      </c:dateAx>
      <c:valAx>
        <c:axId val="37613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3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 (Kinan Real Estate)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1.693833767453</c:v>
                </c:pt>
                <c:pt idx="1">
                  <c:v>0.92699538732900999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4C-424D-BBEE-B8B106F0C8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124216"/>
        <c:axId val="376121920"/>
      </c:barChart>
      <c:catAx>
        <c:axId val="37612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21920"/>
        <c:crosses val="autoZero"/>
        <c:auto val="1"/>
        <c:lblAlgn val="ctr"/>
        <c:lblOffset val="100"/>
        <c:noMultiLvlLbl val="0"/>
      </c:catAx>
      <c:valAx>
        <c:axId val="37612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2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 (Kinan Real Estate)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01-456B-96DE-3C8FEE80D6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124544"/>
        <c:axId val="376122248"/>
      </c:barChart>
      <c:catAx>
        <c:axId val="37612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22248"/>
        <c:crosses val="autoZero"/>
        <c:auto val="1"/>
        <c:lblAlgn val="ctr"/>
        <c:lblOffset val="100"/>
        <c:noMultiLvlLbl val="0"/>
      </c:catAx>
      <c:valAx>
        <c:axId val="37612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2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AE0AC-AB3A-4C1E-9282-4BA0A96923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A50635-884F-46C9-99A4-3F28C65687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C38CA-D673-417F-A155-A5ED05418D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691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D60FDE-0EC9-49EB-A3F3-806A16E60F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137782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270902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6745909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88355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2104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4807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90235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875093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921912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71325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7135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15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 (Kinan Real Estate)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1.5232%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3607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452EE00-01EE-4D83-B8FD-87FA6A1B2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0BB98-4A76-435C-8D45-FC15581497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1518047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8F5F5-A613-42F2-8728-9B3E6E985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4E3645-FFE3-4298-97FB-6811EBABF4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282317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DCEC9-B47F-4D1E-91EB-1792752792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3E365-07C6-4412-AA37-5BC0CABD8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100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C27D-73A5-4B85-AF4D-D81A26D46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932CC9-AF48-4EE4-9C2D-1642B2D3D5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4712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FDC2C-0821-465A-83AC-E1105A7D9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3A567-3910-444D-B2D3-007BD530B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207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681D5-6DC3-4B99-91C8-602D3BBE7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3674BE-F6EB-4508-8C19-E26AE3E795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01781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5E02F-83A6-401F-AAC4-DBED95E526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96C96-7C96-461B-B982-3A25FED3D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834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18202F-6AD8-42F3-B8EF-BCF77423ED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315557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2986830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4571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2280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3565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6580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51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- 2017-05-17 17:45:47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الإجابة الصحيحة هي : طريق أبو بكر الصديق - طريق الملك سلمان. #كنان  #عيش #مشارف_هيلز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48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- 2017-05-15 17:23:21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مشارف هيلز قريبة من ؟  #كنان #عيش #مشارف_هيلز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931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- 2017-05-11 18:35:45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قبل شرائك لمنزل جديد، فكر في أطفالك ، هل هناك أطفال للعب معهم في الحي ؟ هل هم من بيئة مناسبة لأطفالك؟  #كنان #عيش 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14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- 2017-05-08 17:55:40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ينفرد مشروع مشارف هيلز بأكبر حديقة مفتوحة في حي سكني خاص في مدينة الرياض بمساحة قدرها أكثرمن 52 ألف م² #مشارف_هيلز #عيش 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926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kinanksa (Kinan Real Estate) - 2017-05-03 12:29:52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تقدر تعرف الجواب الصح ؟
#كنان  #عيش  #السعودية #مشارف_هيلز #مشارف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34043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616046D-A4DD-46E7-8019-F4FB204FE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25B48-B64C-4149-91BD-587963264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934577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40F08-6D39-49CC-97D4-59D1239CE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5968CC-7B4A-430F-8106-57CD0729EB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64580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D2FC1-AF17-4614-A256-CA85128AA2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D3C1C-DAA7-4656-860E-A1D30B73A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434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36FE5-9554-42C4-9465-9ACB9D5E6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CFB108-A8DC-4275-B939-EE260318EA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85203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12BB97-E7D0-4E61-B434-963CA34AC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55B81-BD94-41A5-8E46-C4794AB0B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227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69D74-7715-4FAA-BF2F-A50090A90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B770DC-5BBE-46FB-A1D3-8A3E5D54E2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692061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53E0C-24C4-47D4-8AF8-292546036E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A5C7-64A9-4D3F-BC27-395FED976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884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EC250-9405-4840-B998-5D63BD258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96C631-F562-4E05-BED6-0B7F29064F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0266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62B20-E150-466F-862A-027C757D1D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CCBDA-31C6-48FB-B3F1-1F99D143B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5284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20180321_090728</Template>
  <TotalTime>0</TotalTime>
  <Words>210</Words>
  <Application>Microsoft Office PowerPoint</Application>
  <PresentationFormat>On-screen Show (4:3)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Lato</vt:lpstr>
      <vt:lpstr>quintly_template</vt:lpstr>
      <vt:lpstr>Instagram Reports</vt:lpstr>
      <vt:lpstr>Instagram Key Metrics Table</vt:lpstr>
      <vt:lpstr>Instagram Interactions Distribution</vt:lpstr>
      <vt:lpstr>Instagram Followers Total</vt:lpstr>
      <vt:lpstr>Instagram Posts By Weekday</vt:lpstr>
      <vt:lpstr>Custom Posts Table (Top 5)</vt:lpstr>
      <vt:lpstr>Instagram Interaction Rate By Post Type</vt:lpstr>
      <vt:lpstr>IN - Average Interactions Per Post (column)</vt:lpstr>
      <vt:lpstr>Instagram Interaction Rate By Post Type</vt:lpstr>
      <vt:lpstr>Instagram Total Interactions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Reports</dc:title>
  <dc:creator>Administrator</dc:creator>
  <cp:lastModifiedBy>Administrator</cp:lastModifiedBy>
  <cp:revision>1</cp:revision>
  <dcterms:created xsi:type="dcterms:W3CDTF">2018-03-21T09:07:29Z</dcterms:created>
  <dcterms:modified xsi:type="dcterms:W3CDTF">2018-03-21T09:07:47Z</dcterms:modified>
</cp:coreProperties>
</file>