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35-4C85-B20C-8309783BE3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35-4C85-B20C-8309783BE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0773760"/>
        <c:axId val="370775400"/>
      </c:barChart>
      <c:catAx>
        <c:axId val="37077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75400"/>
        <c:crosses val="autoZero"/>
        <c:auto val="1"/>
        <c:lblAlgn val="ctr"/>
        <c:lblOffset val="100"/>
        <c:noMultiLvlLbl val="0"/>
      </c:catAx>
      <c:valAx>
        <c:axId val="37077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7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2769</c:v>
                </c:pt>
                <c:pt idx="1">
                  <c:v>2768</c:v>
                </c:pt>
                <c:pt idx="2">
                  <c:v>2764</c:v>
                </c:pt>
                <c:pt idx="3">
                  <c:v>2761</c:v>
                </c:pt>
                <c:pt idx="4">
                  <c:v>2760</c:v>
                </c:pt>
                <c:pt idx="5">
                  <c:v>2762</c:v>
                </c:pt>
                <c:pt idx="6">
                  <c:v>2762</c:v>
                </c:pt>
                <c:pt idx="7">
                  <c:v>2761</c:v>
                </c:pt>
                <c:pt idx="8">
                  <c:v>2760</c:v>
                </c:pt>
                <c:pt idx="9">
                  <c:v>2762</c:v>
                </c:pt>
                <c:pt idx="10">
                  <c:v>2759</c:v>
                </c:pt>
                <c:pt idx="11">
                  <c:v>2760</c:v>
                </c:pt>
                <c:pt idx="12">
                  <c:v>2756</c:v>
                </c:pt>
                <c:pt idx="13">
                  <c:v>2753</c:v>
                </c:pt>
                <c:pt idx="14">
                  <c:v>2753</c:v>
                </c:pt>
                <c:pt idx="15">
                  <c:v>2757</c:v>
                </c:pt>
                <c:pt idx="16">
                  <c:v>2757</c:v>
                </c:pt>
                <c:pt idx="17">
                  <c:v>2759</c:v>
                </c:pt>
                <c:pt idx="18">
                  <c:v>2757</c:v>
                </c:pt>
                <c:pt idx="19">
                  <c:v>2758</c:v>
                </c:pt>
                <c:pt idx="20">
                  <c:v>2753</c:v>
                </c:pt>
                <c:pt idx="21">
                  <c:v>2750</c:v>
                </c:pt>
                <c:pt idx="22">
                  <c:v>2751</c:v>
                </c:pt>
                <c:pt idx="23">
                  <c:v>2753</c:v>
                </c:pt>
                <c:pt idx="24">
                  <c:v>2751</c:v>
                </c:pt>
                <c:pt idx="25">
                  <c:v>2752</c:v>
                </c:pt>
                <c:pt idx="26">
                  <c:v>2752</c:v>
                </c:pt>
                <c:pt idx="27">
                  <c:v>2754</c:v>
                </c:pt>
                <c:pt idx="28">
                  <c:v>2755</c:v>
                </c:pt>
                <c:pt idx="29">
                  <c:v>2753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E8-436F-9EA1-FEF95CBA9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780648"/>
        <c:axId val="370778680"/>
      </c:lineChart>
      <c:dateAx>
        <c:axId val="370780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78680"/>
        <c:crosses val="autoZero"/>
        <c:auto val="1"/>
        <c:lblOffset val="100"/>
        <c:baseTimeUnit val="days"/>
      </c:dateAx>
      <c:valAx>
        <c:axId val="37077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8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12-49C9-B654-9CB39AC61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619992"/>
        <c:axId val="373622944"/>
      </c:barChart>
      <c:catAx>
        <c:axId val="37361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622944"/>
        <c:crosses val="autoZero"/>
        <c:auto val="1"/>
        <c:lblAlgn val="ctr"/>
        <c:lblOffset val="100"/>
        <c:noMultiLvlLbl val="0"/>
      </c:catAx>
      <c:valAx>
        <c:axId val="37362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61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1.0150377965335999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54-4801-860A-434F7C6F9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387264"/>
        <c:axId val="372387592"/>
      </c:barChart>
      <c:catAx>
        <c:axId val="37238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387592"/>
        <c:crosses val="autoZero"/>
        <c:auto val="1"/>
        <c:lblAlgn val="ctr"/>
        <c:lblOffset val="100"/>
        <c:noMultiLvlLbl val="0"/>
      </c:catAx>
      <c:valAx>
        <c:axId val="37238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38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23</c:v>
                </c:pt>
                <c:pt idx="3">
                  <c:v>0</c:v>
                </c:pt>
                <c:pt idx="4">
                  <c:v>0</c:v>
                </c:pt>
                <c:pt idx="5">
                  <c:v>56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22</c:v>
                </c:pt>
                <c:pt idx="11">
                  <c:v>0</c:v>
                </c:pt>
                <c:pt idx="12">
                  <c:v>19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30</c:v>
                </c:pt>
                <c:pt idx="17">
                  <c:v>0</c:v>
                </c:pt>
                <c:pt idx="18">
                  <c:v>24</c:v>
                </c:pt>
                <c:pt idx="19">
                  <c:v>15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35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CE-4E9D-A00B-EEAE86885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154064"/>
        <c:axId val="371157016"/>
      </c:barChart>
      <c:dateAx>
        <c:axId val="371154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57016"/>
        <c:crosses val="autoZero"/>
        <c:auto val="1"/>
        <c:lblOffset val="100"/>
        <c:baseTimeUnit val="days"/>
      </c:dateAx>
      <c:valAx>
        <c:axId val="37115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5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1.0150377965335999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47-4A3C-B065-BD7BEF305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064080"/>
        <c:axId val="374060800"/>
      </c:barChart>
      <c:catAx>
        <c:axId val="37406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60800"/>
        <c:crosses val="autoZero"/>
        <c:auto val="1"/>
        <c:lblAlgn val="ctr"/>
        <c:lblOffset val="100"/>
        <c:noMultiLvlLbl val="0"/>
      </c:catAx>
      <c:valAx>
        <c:axId val="37406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6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CA-4AE6-935F-83C0BB0DE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062768"/>
        <c:axId val="374066704"/>
      </c:barChart>
      <c:catAx>
        <c:axId val="37406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66704"/>
        <c:crosses val="autoZero"/>
        <c:auto val="1"/>
        <c:lblAlgn val="ctr"/>
        <c:lblOffset val="100"/>
        <c:noMultiLvlLbl val="0"/>
      </c:catAx>
      <c:valAx>
        <c:axId val="37406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6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FBC5D-DBFE-460C-8931-682A5B4028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56E8A5-4102-4D76-83B1-F1AFC0FE04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DA299-208D-439E-8478-2E35060E27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056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3785CD-D9AC-4F5D-AB48-7570934DCB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58800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751150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80014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42211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1868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2650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26369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110947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840034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10857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781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56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535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EF0CD25-F4CA-462B-929F-592D0B7D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2D90F-92FE-4C48-9C06-2169546E7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193528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32ACB-9E8D-4AA2-AA42-564C962EE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4083FB-7E7C-46BC-AAC6-B8BDD91D67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47037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310EE-A87C-4D4F-A3C5-2B0D8A160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DBA95-D476-4549-A8AA-4F8BD1571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48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7F205-0A73-4D36-B199-B8ACEE161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644C60-C4AF-468D-870F-604AA07F89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29989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5BB0C-C800-4BE4-AB2B-784D0C950E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F2253-0487-46A7-BAE3-37B23C6C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322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A9B6F-2785-4BE3-8CAC-EDF56F41E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9C05A7-15EB-48F0-9671-077EB00112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18973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AEF60-28E1-4336-84F9-85267444D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FF4CF-F098-4243-84F3-503037E52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271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89AB3B-5D0E-4A96-AAE7-C3D799AACC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708424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2855959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9669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5687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0375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560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29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- 2017-04-17 18:16:35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ماهو المعلَم الخاطئ في الخريطة؟ #عيش #جدة #كنان #مشارف_هيلز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49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- 2017-04-13 18:25:59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 شرائك لمنزل جديد، احسب كم تستطيع أن تدفع تكلفة السكن؟ من القواعد الجيدة المجربة أن يكون تكلفة السكن لا تتعدى 30% من راتبك  #كنان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187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- 2017-04-11 12:35:40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مدة القيادة من مشارف إلى مدينة الملك عبدالله الرياضية 10 دقائق #مشارف #عيش #جدة 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0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- 2017-04-06 17:53:21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إذا كنت من عشاق كرة القدم وتعيش في مشارف، كم مدة القيادة من مشارف إلى مدينة الملك عبدالله الرياضية ؟ #مشارف #عيش #جدة 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81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- 2017-04-03 16:20:25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 شرائك لمنزل جديد، فكر في مستقبل عائلتك، هل تفكر في انجاب المزيد من الأطفال ؟ هل سيكون هناك مساحة لذلك؟
 #عيش 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6007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D62C2CB-FA4E-46DE-9B62-672B68725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454DF-AEA0-4DDC-BC4A-175E9E40C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4040111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1558F-FFE7-40A8-AB12-9209A2B66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C5D9D6-6B9C-40D2-A6E6-868006920C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04289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E0042-D2D7-4510-A074-81B4AC08DC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ABDE5-A239-4E57-957F-C08233AEC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876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FBF02-06D8-4D80-8875-5B371EA69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CFF881-BDB2-42A7-815B-012AB622AE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73934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ED791-F720-4DE8-8A5C-8E1BCEB7C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D92A1-F6AA-492C-BB2A-C7119A76A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91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9816-4396-4FD5-AA37-10E0AC7B6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72F008-6AFC-4AB4-85BD-40D3F0C2CB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4037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23EE6-D0BF-4C02-914C-4B459B68C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10A9-1FF7-4565-8FB0-6299000C2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146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A23B4-5564-450F-9A25-6946EA954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5C1486-D0C3-44E5-B2AA-FE3F3DEC30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04974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36AD9-8A2B-486C-AECC-4FDD3C7937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2447D-7C83-4966-877F-228707088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8023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20180321_085830</Template>
  <TotalTime>0</TotalTime>
  <Words>210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Instagram Reports</vt:lpstr>
      <vt:lpstr>Instagram Key Metrics Table</vt:lpstr>
      <vt:lpstr>Instagram Interactions Distribution</vt:lpstr>
      <vt:lpstr>Instagram Followers Total</vt:lpstr>
      <vt:lpstr>Instagram Posts By Weekday</vt:lpstr>
      <vt:lpstr>Custom Posts Table (Top 5)</vt:lpstr>
      <vt:lpstr>Instagram Interaction Rate By Post Type</vt:lpstr>
      <vt:lpstr>IN - Average Interactions Per Post (column)</vt:lpstr>
      <vt:lpstr>Instagram Interaction Rate By Post Type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2018-03-21T08:58:30Z</dcterms:created>
  <dcterms:modified xsi:type="dcterms:W3CDTF">2018-03-21T08:58:51Z</dcterms:modified>
</cp:coreProperties>
</file>