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47662</c:v>
                </c:pt>
                <c:pt idx="1">
                  <c:v>47663</c:v>
                </c:pt>
                <c:pt idx="2">
                  <c:v>47660</c:v>
                </c:pt>
                <c:pt idx="3">
                  <c:v>47658</c:v>
                </c:pt>
                <c:pt idx="4">
                  <c:v>47658</c:v>
                </c:pt>
                <c:pt idx="5">
                  <c:v>47650</c:v>
                </c:pt>
                <c:pt idx="6">
                  <c:v>47645</c:v>
                </c:pt>
                <c:pt idx="7">
                  <c:v>47642</c:v>
                </c:pt>
                <c:pt idx="8">
                  <c:v>47644</c:v>
                </c:pt>
                <c:pt idx="9">
                  <c:v>47644</c:v>
                </c:pt>
                <c:pt idx="10">
                  <c:v>47643</c:v>
                </c:pt>
                <c:pt idx="11">
                  <c:v>47641</c:v>
                </c:pt>
                <c:pt idx="12">
                  <c:v>47642</c:v>
                </c:pt>
                <c:pt idx="13">
                  <c:v>47572</c:v>
                </c:pt>
                <c:pt idx="14">
                  <c:v>46407</c:v>
                </c:pt>
                <c:pt idx="15">
                  <c:v>46541</c:v>
                </c:pt>
                <c:pt idx="16">
                  <c:v>46562</c:v>
                </c:pt>
                <c:pt idx="17">
                  <c:v>46576</c:v>
                </c:pt>
                <c:pt idx="18">
                  <c:v>46583</c:v>
                </c:pt>
                <c:pt idx="19">
                  <c:v>46590</c:v>
                </c:pt>
                <c:pt idx="20">
                  <c:v>46598</c:v>
                </c:pt>
                <c:pt idx="21">
                  <c:v>46601</c:v>
                </c:pt>
                <c:pt idx="22">
                  <c:v>46603</c:v>
                </c:pt>
                <c:pt idx="23">
                  <c:v>46603</c:v>
                </c:pt>
                <c:pt idx="24">
                  <c:v>46605</c:v>
                </c:pt>
                <c:pt idx="25">
                  <c:v>46610</c:v>
                </c:pt>
                <c:pt idx="26">
                  <c:v>46654</c:v>
                </c:pt>
                <c:pt idx="27">
                  <c:v>46661</c:v>
                </c:pt>
                <c:pt idx="28">
                  <c:v>46662</c:v>
                </c:pt>
                <c:pt idx="29">
                  <c:v>46665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E8-4CAA-B752-3B84E761F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579416"/>
        <c:axId val="368576464"/>
      </c:lineChart>
      <c:dateAx>
        <c:axId val="36857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576464"/>
        <c:crosses val="autoZero"/>
        <c:auto val="1"/>
        <c:lblOffset val="100"/>
        <c:baseTimeUnit val="days"/>
      </c:dateAx>
      <c:valAx>
        <c:axId val="36857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57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-6.2939263610615999E-3</c:v>
                </c:pt>
                <c:pt idx="1">
                  <c:v>2.0981075070286999E-3</c:v>
                </c:pt>
                <c:pt idx="2">
                  <c:v>-6.2941904622034004E-3</c:v>
                </c:pt>
                <c:pt idx="3">
                  <c:v>-4.1963911036509002E-3</c:v>
                </c:pt>
                <c:pt idx="4">
                  <c:v>0</c:v>
                </c:pt>
                <c:pt idx="5">
                  <c:v>-1.6786268832095001E-2</c:v>
                </c:pt>
                <c:pt idx="6">
                  <c:v>-1.0493179433368E-2</c:v>
                </c:pt>
                <c:pt idx="7">
                  <c:v>-6.2965683702382001E-3</c:v>
                </c:pt>
                <c:pt idx="8">
                  <c:v>4.1979765752906996E-3</c:v>
                </c:pt>
                <c:pt idx="9">
                  <c:v>0</c:v>
                </c:pt>
                <c:pt idx="10">
                  <c:v>-2.0989001763075999E-3</c:v>
                </c:pt>
                <c:pt idx="11">
                  <c:v>-4.1978884621035996E-3</c:v>
                </c:pt>
                <c:pt idx="12">
                  <c:v>2.0990323460885001E-3</c:v>
                </c:pt>
                <c:pt idx="13">
                  <c:v>-0.14692918013517001</c:v>
                </c:pt>
                <c:pt idx="14">
                  <c:v>-2.4489195324980999</c:v>
                </c:pt>
                <c:pt idx="15">
                  <c:v>0.28874954209494003</c:v>
                </c:pt>
                <c:pt idx="16">
                  <c:v>4.5121505769107E-2</c:v>
                </c:pt>
                <c:pt idx="17">
                  <c:v>3.0067436965766001E-2</c:v>
                </c:pt>
                <c:pt idx="18">
                  <c:v>1.5029199587771E-2</c:v>
                </c:pt>
                <c:pt idx="19">
                  <c:v>1.5026941158792001E-2</c:v>
                </c:pt>
                <c:pt idx="20">
                  <c:v>1.7171066752521998E-2</c:v>
                </c:pt>
                <c:pt idx="21">
                  <c:v>6.4380445512682996E-3</c:v>
                </c:pt>
                <c:pt idx="22">
                  <c:v>4.2917533958499003E-3</c:v>
                </c:pt>
                <c:pt idx="23">
                  <c:v>0</c:v>
                </c:pt>
                <c:pt idx="24">
                  <c:v>4.2915692122825E-3</c:v>
                </c:pt>
                <c:pt idx="25">
                  <c:v>1.0728462611308E-2</c:v>
                </c:pt>
                <c:pt idx="26">
                  <c:v>9.4400343273976006E-2</c:v>
                </c:pt>
                <c:pt idx="27">
                  <c:v>1.5004072533974001E-2</c:v>
                </c:pt>
                <c:pt idx="28">
                  <c:v>2.1431173785388001E-3</c:v>
                </c:pt>
                <c:pt idx="29">
                  <c:v>6.4292143500063997E-3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42-4CC7-B92B-D060E66B2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582696"/>
        <c:axId val="368583024"/>
      </c:lineChart>
      <c:dateAx>
        <c:axId val="36858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583024"/>
        <c:crosses val="autoZero"/>
        <c:auto val="1"/>
        <c:lblOffset val="100"/>
        <c:baseTimeUnit val="days"/>
      </c:dateAx>
      <c:valAx>
        <c:axId val="3685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58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1.0490757642517E-2</c:v>
                </c:pt>
                <c:pt idx="3">
                  <c:v>0</c:v>
                </c:pt>
                <c:pt idx="4">
                  <c:v>0</c:v>
                </c:pt>
                <c:pt idx="5">
                  <c:v>2.9378436227809002E-2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2.7286275003673002E-2</c:v>
                </c:pt>
                <c:pt idx="11">
                  <c:v>0</c:v>
                </c:pt>
                <c:pt idx="12">
                  <c:v>1.2594194076531E-2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8.5927262572233001E-3</c:v>
                </c:pt>
                <c:pt idx="17">
                  <c:v>0</c:v>
                </c:pt>
                <c:pt idx="18">
                  <c:v>4.2937804590051001E-3</c:v>
                </c:pt>
                <c:pt idx="19">
                  <c:v>1.7172541106769999E-2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6.4373538184237002E-3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3-4269-BD90-88D8DE54E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263944"/>
        <c:axId val="369260992"/>
      </c:lineChart>
      <c:dateAx>
        <c:axId val="36926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60992"/>
        <c:crosses val="autoZero"/>
        <c:auto val="1"/>
        <c:lblOffset val="100"/>
        <c:baseTimeUnit val="days"/>
      </c:dateAx>
      <c:valAx>
        <c:axId val="36926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6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F-4000-9FDF-DB8A3A1988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F-4000-9FDF-DB8A3A1988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2F-4000-9FDF-DB8A3A1988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2F-4000-9FDF-DB8A3A1988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2F-4000-9FDF-DB8A3A1988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2F-4000-9FDF-DB8A3A1988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2F-4000-9FDF-DB8A3A1988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2F-4000-9FDF-DB8A3A198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27040"/>
        <c:axId val="280625072"/>
      </c:barChart>
      <c:catAx>
        <c:axId val="2806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5072"/>
        <c:crosses val="autoZero"/>
        <c:auto val="1"/>
        <c:lblAlgn val="ctr"/>
        <c:lblOffset val="100"/>
        <c:noMultiLvlLbl val="0"/>
      </c:catAx>
      <c:valAx>
        <c:axId val="28062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2.7562811406763001E-2</c:v>
                </c:pt>
                <c:pt idx="13">
                  <c:v>0</c:v>
                </c:pt>
                <c:pt idx="14">
                  <c:v>0</c:v>
                </c:pt>
                <c:pt idx="15">
                  <c:v>4.2404325241175E-3</c:v>
                </c:pt>
                <c:pt idx="16">
                  <c:v>8.4808650482348993E-3</c:v>
                </c:pt>
                <c:pt idx="17">
                  <c:v>2.9683027668821999E-2</c:v>
                </c:pt>
                <c:pt idx="18">
                  <c:v>1.2721297572352E-2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F4-49DD-8686-23FBBE09E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931344"/>
        <c:axId val="369931672"/>
      </c:lineChart>
      <c:catAx>
        <c:axId val="36993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31672"/>
        <c:crosses val="autoZero"/>
        <c:auto val="1"/>
        <c:lblAlgn val="ctr"/>
        <c:lblOffset val="100"/>
        <c:noMultiLvlLbl val="0"/>
      </c:catAx>
      <c:valAx>
        <c:axId val="36993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3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EA946-47C4-4351-AF3F-B480537541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A0EE45-06B7-4A15-B089-B35A98FF8C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F929-01B2-4F8E-AFE6-523E94A1E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8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8A023-535C-4938-B544-1FA253A2E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8603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57335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0893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157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8012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217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6988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255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732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8249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6378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0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1628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A283053-D235-4C0C-B498-946B3B99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3F9E4-3A30-4DEE-A4B8-949A078F2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74111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EDB6-5015-49ED-8F8D-08614431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C6BAC7-870D-4F4B-8EC1-9F1364CC0E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07611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F0C0C-D669-4B5E-A6CF-EF4995597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086B7-6834-4B16-8E0A-114D671C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40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D2FB-6BE9-4FD1-A1DF-4E95F927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25667-0483-40F4-8701-98B22192A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51950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25F6F-8654-414E-860E-CEF91E470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15E25-13B1-4AAE-8AB6-ECA61A77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68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887A9-4FCA-45BC-89C3-D24A244A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8B502E-10D7-48F8-99AB-F843B1BDB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205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85179-BAF8-4BFD-8DCE-BBA7C483D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74D52-CD00-4968-A780-E602DEB5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B6A07-67ED-4170-AA89-2DC3C2677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FC1DC-1264-4553-BB92-18750B75AB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0231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0DF72-96F2-494D-924A-E868C9A82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71508-1789-4AC4-9F74-3C7DAD6D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8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E74E2-5B1D-4F27-8CB8-2616AA13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3582CF-B183-4903-8B26-0B937083C7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06471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0A663-EBFE-44D6-B03D-3CB221B31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98E4E-0ACB-492A-9382-D10B273D6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7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48DE0-52C7-4DD5-AD38-B390852E6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0519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9525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327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864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200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389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23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63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783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4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- 2017-04-24 16:47:36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 ،اكتشف الحي / المنطقة هل تعجبك وتناسب عائلتك ؟ هل هناك عوائل مشابهه لنمط عائلتك ؟ #كنان #عيش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14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- 2017-04-20 18:33:14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المعلَم الخاطئ في الخريطة؟ الإجابة: (مدينة الملك عبدالله الرياضية) #كنان #مشارف_هيلز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- 2017-04-19 15:16:51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بالتعاون مع بنك البلاد امتلك فلتك الخاصة في مجتمع #مشارف_هيلز #الرياض عبر التمويل العقاري والعديد من المزايا. </a:t>
                      </a:r>
                      <a:r>
                        <a:rPr lang="en-US" sz="1000"/>
                        <a:t>http://bit.ly/2psz8dN  #</a:t>
                      </a:r>
                      <a:r>
                        <a:rPr lang="ar-AE" sz="1000"/>
                        <a:t>كنان #بنك_البلاد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5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- 2017-04-17 18:11:49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المعلَم الخاطئ في الخريطة؟    #عيش #جدة #كنان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9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- 2017-04-13 18:23:29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احسب كم تستطيع أن تدفع تكلفة السكن؟ من القواعد الجيدة المجربة أن يكون تكلفة السكن لا تتعدى 30% من راتبك  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5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- 2017-04-11 12:35:04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مدة القيادة من مشارف إلى مدينة الملك عبدالله الرياضية 10 دقائق #مشارف #عيش #جدة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23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- 2017-04-06 17:52:46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إذا كنت من عشاق كرة القدم وتعيش في مشارف، كم مدة القيادة من مشارف إلى مدينة الملك عبدالله الرياضية ؟   #مشارف #عيش #جدة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9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- 2017-04-03 16:20:31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مستقبل عائلتك، هل تفكر في انجاب المزيد من الأطفال ؟ هل سيكون هناك مساحة لذلك؟ #عيش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7394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484A2F2-2301-4A7E-95C8-5A720CA04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89F14-8057-401E-957A-DEEA2886C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700409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20180321_085431</Template>
  <TotalTime>0</TotalTime>
  <Words>225</Words>
  <Application>Microsoft Office PowerPoint</Application>
  <PresentationFormat>On-screen Show (4:3)</PresentationFormat>
  <Paragraphs>112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2018-03-21T08:54:32Z</dcterms:created>
  <dcterms:modified xsi:type="dcterms:W3CDTF">2018-03-21T08:54:50Z</dcterms:modified>
</cp:coreProperties>
</file>