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46664</c:v>
                </c:pt>
                <c:pt idx="1">
                  <c:v>46666</c:v>
                </c:pt>
                <c:pt idx="2">
                  <c:v>46668</c:v>
                </c:pt>
                <c:pt idx="3">
                  <c:v>46668</c:v>
                </c:pt>
                <c:pt idx="4">
                  <c:v>46667</c:v>
                </c:pt>
                <c:pt idx="5">
                  <c:v>46665</c:v>
                </c:pt>
                <c:pt idx="6">
                  <c:v>46671</c:v>
                </c:pt>
                <c:pt idx="7">
                  <c:v>46673</c:v>
                </c:pt>
                <c:pt idx="8">
                  <c:v>46675</c:v>
                </c:pt>
                <c:pt idx="9">
                  <c:v>46674</c:v>
                </c:pt>
                <c:pt idx="10">
                  <c:v>46673</c:v>
                </c:pt>
                <c:pt idx="11">
                  <c:v>46673</c:v>
                </c:pt>
                <c:pt idx="12">
                  <c:v>46670</c:v>
                </c:pt>
                <c:pt idx="13">
                  <c:v>46672</c:v>
                </c:pt>
                <c:pt idx="14">
                  <c:v>46672</c:v>
                </c:pt>
                <c:pt idx="15">
                  <c:v>46676</c:v>
                </c:pt>
                <c:pt idx="16">
                  <c:v>46680</c:v>
                </c:pt>
                <c:pt idx="17">
                  <c:v>46680</c:v>
                </c:pt>
                <c:pt idx="18">
                  <c:v>46684</c:v>
                </c:pt>
                <c:pt idx="19">
                  <c:v>46685</c:v>
                </c:pt>
                <c:pt idx="20">
                  <c:v>46683</c:v>
                </c:pt>
                <c:pt idx="21">
                  <c:v>46686</c:v>
                </c:pt>
                <c:pt idx="22">
                  <c:v>46683</c:v>
                </c:pt>
                <c:pt idx="23">
                  <c:v>46678</c:v>
                </c:pt>
                <c:pt idx="24">
                  <c:v>46675</c:v>
                </c:pt>
                <c:pt idx="25">
                  <c:v>46675</c:v>
                </c:pt>
                <c:pt idx="26">
                  <c:v>46676</c:v>
                </c:pt>
                <c:pt idx="27">
                  <c:v>46673</c:v>
                </c:pt>
                <c:pt idx="28">
                  <c:v>46672</c:v>
                </c:pt>
                <c:pt idx="29">
                  <c:v>46669</c:v>
                </c:pt>
                <c:pt idx="30">
                  <c:v>46671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58-4A37-9FE2-37A47678C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841088"/>
        <c:axId val="367837152"/>
      </c:lineChart>
      <c:dateAx>
        <c:axId val="367841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37152"/>
        <c:crosses val="autoZero"/>
        <c:auto val="1"/>
        <c:lblOffset val="100"/>
        <c:baseTimeUnit val="days"/>
      </c:dateAx>
      <c:valAx>
        <c:axId val="36783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4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-2.1429336762026998E-3</c:v>
                </c:pt>
                <c:pt idx="1">
                  <c:v>4.2859591976683997E-3</c:v>
                </c:pt>
                <c:pt idx="2">
                  <c:v>4.2857755110786997E-3</c:v>
                </c:pt>
                <c:pt idx="3">
                  <c:v>0</c:v>
                </c:pt>
                <c:pt idx="4">
                  <c:v>-2.1427959201166E-3</c:v>
                </c:pt>
                <c:pt idx="5">
                  <c:v>-4.2856836736879997E-3</c:v>
                </c:pt>
                <c:pt idx="6">
                  <c:v>1.2857602057216E-2</c:v>
                </c:pt>
                <c:pt idx="7">
                  <c:v>4.2853163634805E-3</c:v>
                </c:pt>
                <c:pt idx="8">
                  <c:v>4.2851327319864E-3</c:v>
                </c:pt>
                <c:pt idx="9">
                  <c:v>-2.1424745581145998E-3</c:v>
                </c:pt>
                <c:pt idx="10">
                  <c:v>-2.1425204610703999E-3</c:v>
                </c:pt>
                <c:pt idx="11">
                  <c:v>0</c:v>
                </c:pt>
                <c:pt idx="12">
                  <c:v>-6.4276990979796004E-3</c:v>
                </c:pt>
                <c:pt idx="13">
                  <c:v>4.2854081851296001E-3</c:v>
                </c:pt>
                <c:pt idx="14">
                  <c:v>0</c:v>
                </c:pt>
                <c:pt idx="15">
                  <c:v>8.5704490915324005E-3</c:v>
                </c:pt>
                <c:pt idx="16">
                  <c:v>8.5697146285028999E-3</c:v>
                </c:pt>
                <c:pt idx="17">
                  <c:v>0</c:v>
                </c:pt>
                <c:pt idx="18">
                  <c:v>8.5689802913453007E-3</c:v>
                </c:pt>
                <c:pt idx="19">
                  <c:v>2.1420615200069002E-3</c:v>
                </c:pt>
                <c:pt idx="20">
                  <c:v>-4.2840312734282997E-3</c:v>
                </c:pt>
                <c:pt idx="21">
                  <c:v>6.4263222157959002E-3</c:v>
                </c:pt>
                <c:pt idx="22">
                  <c:v>-6.4259092661612003E-3</c:v>
                </c:pt>
                <c:pt idx="23">
                  <c:v>-1.0710537026327E-2</c:v>
                </c:pt>
                <c:pt idx="24">
                  <c:v>-6.4270105831441002E-3</c:v>
                </c:pt>
                <c:pt idx="25">
                  <c:v>0</c:v>
                </c:pt>
                <c:pt idx="26">
                  <c:v>2.1424745581145998E-3</c:v>
                </c:pt>
                <c:pt idx="27">
                  <c:v>-6.4272859713771996E-3</c:v>
                </c:pt>
                <c:pt idx="28">
                  <c:v>-2.1425663659932E-3</c:v>
                </c:pt>
                <c:pt idx="29">
                  <c:v>-6.4278368186493004E-3</c:v>
                </c:pt>
                <c:pt idx="30">
                  <c:v>4.2855000107137001E-3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2B-4960-BCFF-8448CD0F9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844040"/>
        <c:axId val="367844368"/>
      </c:lineChart>
      <c:dateAx>
        <c:axId val="367844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44368"/>
        <c:crosses val="autoZero"/>
        <c:auto val="1"/>
        <c:lblOffset val="100"/>
        <c:baseTimeUnit val="days"/>
      </c:dateAx>
      <c:valAx>
        <c:axId val="36784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4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1.0714209184219999E-2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8.5704490915324005E-3</c:v>
                </c:pt>
                <c:pt idx="8">
                  <c:v>0</c:v>
                </c:pt>
                <c:pt idx="9">
                  <c:v>0</c:v>
                </c:pt>
                <c:pt idx="10">
                  <c:v>1.0712831829965999E-2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1.2854021166287999E-2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8.5682460800273995E-3</c:v>
                </c:pt>
                <c:pt idx="21">
                  <c:v>0</c:v>
                </c:pt>
                <c:pt idx="22">
                  <c:v>0</c:v>
                </c:pt>
                <c:pt idx="23">
                  <c:v>1.7137960582691E-2</c:v>
                </c:pt>
                <c:pt idx="24">
                  <c:v>0</c:v>
                </c:pt>
                <c:pt idx="25">
                  <c:v>2.3567220139260998E-2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0.34068995071781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27-4637-913A-65C3D737C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356912"/>
        <c:axId val="369357240"/>
      </c:lineChart>
      <c:dateAx>
        <c:axId val="369356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57240"/>
        <c:crosses val="autoZero"/>
        <c:auto val="1"/>
        <c:lblOffset val="100"/>
        <c:baseTimeUnit val="days"/>
      </c:dateAx>
      <c:valAx>
        <c:axId val="36935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35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9D-474D-8888-E0E95C494A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9D-474D-8888-E0E95C494A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9D-474D-8888-E0E95C494A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9D-474D-8888-E0E95C494A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9D-474D-8888-E0E95C494A5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D9D-474D-8888-E0E95C494A5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D9D-474D-8888-E0E95C494A5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D9D-474D-8888-E0E95C494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1049336"/>
        <c:axId val="371051632"/>
      </c:barChart>
      <c:catAx>
        <c:axId val="37104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51632"/>
        <c:crosses val="autoZero"/>
        <c:auto val="1"/>
        <c:lblAlgn val="ctr"/>
        <c:lblOffset val="100"/>
        <c:noMultiLvlLbl val="0"/>
      </c:catAx>
      <c:valAx>
        <c:axId val="37105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4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1.7142367360933001E-2</c:v>
                </c:pt>
                <c:pt idx="12">
                  <c:v>1.0713979600583E-2</c:v>
                </c:pt>
                <c:pt idx="13">
                  <c:v>0</c:v>
                </c:pt>
                <c:pt idx="14">
                  <c:v>0.34070455129853</c:v>
                </c:pt>
                <c:pt idx="15">
                  <c:v>0</c:v>
                </c:pt>
                <c:pt idx="16">
                  <c:v>0</c:v>
                </c:pt>
                <c:pt idx="17">
                  <c:v>9.9997142938773008E-3</c:v>
                </c:pt>
                <c:pt idx="18">
                  <c:v>1.7142367360933001E-2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30-49C3-9F33-3A1EB58091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057864"/>
        <c:axId val="371052288"/>
      </c:lineChart>
      <c:catAx>
        <c:axId val="37105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52288"/>
        <c:crosses val="autoZero"/>
        <c:auto val="1"/>
        <c:lblAlgn val="ctr"/>
        <c:lblOffset val="100"/>
        <c:noMultiLvlLbl val="0"/>
      </c:catAx>
      <c:valAx>
        <c:axId val="37105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5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DA058-7CED-4BF3-B6F1-DC9E381350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D2D79C-B81C-4A56-8685-3C57015A19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214B3-F35E-4AEB-92DB-447EEA9E01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41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F26C25-4AAF-4692-B86F-216B69A2F8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863740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726636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29138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779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8674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7155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6978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6544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88291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4801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5618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34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1889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CE4BCAC-3CDE-465B-8F6E-1DA1776AC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B716F-BC05-4253-BF69-45B3142EE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644996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E50CB-4E6D-415B-B1EE-222AA41F1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27CC2A-7A02-47F5-8838-F68D812DEF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60629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A6813-61AC-4A5D-8D50-5C719E98F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AF058-E8DD-4BAE-8F28-D6ECDB5F8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862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7668F-024D-49C5-85C1-A43275044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CBDB12-031D-46E6-B082-A18E891B09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06874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398CF-7C99-4CB6-85E4-33678D0D2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1300E-90F0-4989-A0D1-2D9BEAF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869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95C17-6EAF-4A5B-8580-1210334FA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600610-BA45-47E9-ABA2-4854690C97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21309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8195E-6C0F-4EA7-B6D2-A7EF5AE87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DF96C-5D53-45D1-A37E-EC15552AA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046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F0399-A486-44C6-B390-11B2A4AA1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1F9CA0-6EC3-4640-A00D-FEC7428053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07583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697B4-7952-4561-BB03-A9A384471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8F5F1-41AC-4AAA-A7DF-AF866053B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14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0A44C-23DA-4EC4-AA85-10A20D178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5A60B9-F112-4B49-AD06-0175FFC692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70601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6A150-86ED-48A1-9514-D0D49FBB7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A6936-3A37-4927-B841-23937596D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879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F7C835-D6D9-433B-9133-1DC6F97BC9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32664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48643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3580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040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2138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1370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0065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8206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0559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84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- 2017-05-30 14:25:14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كم مدة القيادة من مشارف هيلز إلى مدينة الملك عبدالله المالية؟  #كنان #عيش #مشارف_هيلز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- 2017-05-26 18:00:00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وأنتم بخير بمناسبة شهر رمضان المبارك أعاده الله علينا وعليكم بالخير واليمن والبركات.  #كنان #عيش #رمضان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71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- 2017-05-24 11:59:44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 شرائك لمنزل جديد، فكر في احتياجات عائلتك في السنوات 5-10 القادمة مثل مكان الدراسة، العمل أو الجامعة.  #كنان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24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- 2017-05-21 17:36:05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تفكر تزور مجمع مشارف هيلز ؟ إتبع هذة الخطوات البسيطة للوصول إلى هناك #كنان #عيش #مشارف_هيلز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04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- 2017-05-17 17:45:29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الإجابة الصحيحة هي : طريق أبو بكر الصديق - طريق الملك سلمان. #كنان  #عيش #مشارف_هيلز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81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- 2017-05-11 18:33:25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 شرائك لمنزل جديد، فكر في أطفالك، هل هناك أطفال للعب معهم في الحي ؟ هل هم من بيئة مناسبة لأطفالك؟  #كنان #عيش 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79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- 2017-05-08 17:54:28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ينفرد مشروع مشارف هيلز بأكبر حديقة مفتوحة في حي سكني خاص في مدينة الرياض بمساحة قدرها أكثرمن 52 ألف م² #مشارف_هيلز #عيش 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64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- 2017-05-03 12:29:16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تقدر تعرف الجواب الصح ؟  #كنان  #عيش  #السعودية #مشارف_هيلز #مشارف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70358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71E9B73-E998-4E99-8B61-FE64B26ED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3EE43-8764-4B0F-9A85-71D80DF21C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7737969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20180321_085116</Template>
  <TotalTime>0</TotalTime>
  <Words>224</Words>
  <Application>Microsoft Office PowerPoint</Application>
  <PresentationFormat>On-screen Show (4:3)</PresentationFormat>
  <Paragraphs>112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Lato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  <vt:lpstr>Facebook Own Posts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2018-03-21T08:51:17Z</dcterms:created>
  <dcterms:modified xsi:type="dcterms:W3CDTF">2018-03-21T08:51:35Z</dcterms:modified>
</cp:coreProperties>
</file>