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46671</c:v>
                </c:pt>
                <c:pt idx="1">
                  <c:v>46673</c:v>
                </c:pt>
                <c:pt idx="2">
                  <c:v>46671</c:v>
                </c:pt>
                <c:pt idx="3">
                  <c:v>46669</c:v>
                </c:pt>
                <c:pt idx="4">
                  <c:v>46670</c:v>
                </c:pt>
                <c:pt idx="5">
                  <c:v>46669</c:v>
                </c:pt>
                <c:pt idx="6">
                  <c:v>46668</c:v>
                </c:pt>
                <c:pt idx="7">
                  <c:v>46666</c:v>
                </c:pt>
                <c:pt idx="8">
                  <c:v>46665</c:v>
                </c:pt>
                <c:pt idx="9">
                  <c:v>46664</c:v>
                </c:pt>
                <c:pt idx="10">
                  <c:v>46664</c:v>
                </c:pt>
                <c:pt idx="11">
                  <c:v>46662</c:v>
                </c:pt>
                <c:pt idx="12">
                  <c:v>46669</c:v>
                </c:pt>
                <c:pt idx="13">
                  <c:v>46690</c:v>
                </c:pt>
                <c:pt idx="14">
                  <c:v>46694</c:v>
                </c:pt>
                <c:pt idx="15">
                  <c:v>46702</c:v>
                </c:pt>
                <c:pt idx="16">
                  <c:v>46703</c:v>
                </c:pt>
                <c:pt idx="17">
                  <c:v>46702</c:v>
                </c:pt>
                <c:pt idx="18">
                  <c:v>46701</c:v>
                </c:pt>
                <c:pt idx="19">
                  <c:v>46698</c:v>
                </c:pt>
                <c:pt idx="20">
                  <c:v>46698</c:v>
                </c:pt>
                <c:pt idx="21">
                  <c:v>46699</c:v>
                </c:pt>
                <c:pt idx="22">
                  <c:v>46701</c:v>
                </c:pt>
                <c:pt idx="23">
                  <c:v>46701</c:v>
                </c:pt>
                <c:pt idx="24">
                  <c:v>46699</c:v>
                </c:pt>
                <c:pt idx="25">
                  <c:v>46697</c:v>
                </c:pt>
                <c:pt idx="26">
                  <c:v>46695</c:v>
                </c:pt>
                <c:pt idx="27">
                  <c:v>46695</c:v>
                </c:pt>
                <c:pt idx="28">
                  <c:v>46694</c:v>
                </c:pt>
                <c:pt idx="29">
                  <c:v>46695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AB-4796-A114-010293D6E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18504"/>
        <c:axId val="281514240"/>
      </c:lineChart>
      <c:dateAx>
        <c:axId val="28151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4240"/>
        <c:crosses val="autoZero"/>
        <c:auto val="1"/>
        <c:lblOffset val="100"/>
        <c:baseTimeUnit val="days"/>
      </c:dateAx>
      <c:valAx>
        <c:axId val="28151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4.2853163634805E-3</c:v>
                </c:pt>
                <c:pt idx="2">
                  <c:v>-4.2851327319864E-3</c:v>
                </c:pt>
                <c:pt idx="3">
                  <c:v>-4.2853163634805E-3</c:v>
                </c:pt>
                <c:pt idx="4">
                  <c:v>2.1427500053568999E-3</c:v>
                </c:pt>
                <c:pt idx="5">
                  <c:v>-2.1427040925648001E-3</c:v>
                </c:pt>
                <c:pt idx="6">
                  <c:v>-2.1427500053568999E-3</c:v>
                </c:pt>
                <c:pt idx="7">
                  <c:v>-4.2855918402331002E-3</c:v>
                </c:pt>
                <c:pt idx="8">
                  <c:v>-2.1428877555394001E-3</c:v>
                </c:pt>
                <c:pt idx="9">
                  <c:v>-2.1429336762026998E-3</c:v>
                </c:pt>
                <c:pt idx="10">
                  <c:v>0</c:v>
                </c:pt>
                <c:pt idx="11">
                  <c:v>-4.2859591976683997E-3</c:v>
                </c:pt>
                <c:pt idx="12">
                  <c:v>1.5001500150015E-2</c:v>
                </c:pt>
                <c:pt idx="13">
                  <c:v>4.4997750112494003E-2</c:v>
                </c:pt>
                <c:pt idx="14">
                  <c:v>8.5671449989290997E-3</c:v>
                </c:pt>
                <c:pt idx="15">
                  <c:v>1.7132822204138001E-2</c:v>
                </c:pt>
                <c:pt idx="16">
                  <c:v>2.1412359213738002E-3</c:v>
                </c:pt>
                <c:pt idx="17">
                  <c:v>-2.1411900734427999E-3</c:v>
                </c:pt>
                <c:pt idx="18">
                  <c:v>-2.1412359213738002E-3</c:v>
                </c:pt>
                <c:pt idx="19">
                  <c:v>-6.4238453138047999E-3</c:v>
                </c:pt>
                <c:pt idx="20">
                  <c:v>0</c:v>
                </c:pt>
                <c:pt idx="21">
                  <c:v>2.1414193327336998E-3</c:v>
                </c:pt>
                <c:pt idx="22">
                  <c:v>4.2827469538962003E-3</c:v>
                </c:pt>
                <c:pt idx="23">
                  <c:v>0</c:v>
                </c:pt>
                <c:pt idx="24">
                  <c:v>-4.2825635425366004E-3</c:v>
                </c:pt>
                <c:pt idx="25">
                  <c:v>-4.2827469538962003E-3</c:v>
                </c:pt>
                <c:pt idx="26">
                  <c:v>-4.2829303809666999E-3</c:v>
                </c:pt>
                <c:pt idx="27">
                  <c:v>0</c:v>
                </c:pt>
                <c:pt idx="28">
                  <c:v>-2.1415569118749E-3</c:v>
                </c:pt>
                <c:pt idx="29">
                  <c:v>2.1416027755172002E-3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01-40AF-AF86-A9807B8DF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52912"/>
        <c:axId val="48151272"/>
      </c:lineChart>
      <c:dateAx>
        <c:axId val="4815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1272"/>
        <c:crosses val="autoZero"/>
        <c:auto val="1"/>
        <c:lblOffset val="100"/>
        <c:baseTimeUnit val="days"/>
      </c:dateAx>
      <c:valAx>
        <c:axId val="4815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4.9283250123208E-2</c:v>
                </c:pt>
                <c:pt idx="5">
                  <c:v>0</c:v>
                </c:pt>
                <c:pt idx="6">
                  <c:v>2.9999142881632E-2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0.22715583747643001</c:v>
                </c:pt>
                <c:pt idx="11">
                  <c:v>5.7861689132717997E-2</c:v>
                </c:pt>
                <c:pt idx="12">
                  <c:v>0.62573663345119002</c:v>
                </c:pt>
                <c:pt idx="13">
                  <c:v>0.10711454829795</c:v>
                </c:pt>
                <c:pt idx="14">
                  <c:v>0.50115651503470005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5.5673326052975002E-2</c:v>
                </c:pt>
                <c:pt idx="19">
                  <c:v>0.24839932332598</c:v>
                </c:pt>
                <c:pt idx="20">
                  <c:v>5.3535483318343E-2</c:v>
                </c:pt>
                <c:pt idx="21">
                  <c:v>0</c:v>
                </c:pt>
                <c:pt idx="22">
                  <c:v>0</c:v>
                </c:pt>
                <c:pt idx="23">
                  <c:v>2.1412817712683E-2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60-4281-A86A-BEE62F44F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301560"/>
        <c:axId val="371306808"/>
      </c:lineChart>
      <c:dateAx>
        <c:axId val="371301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06808"/>
        <c:crosses val="autoZero"/>
        <c:auto val="1"/>
        <c:lblOffset val="100"/>
        <c:baseTimeUnit val="days"/>
      </c:dateAx>
      <c:valAx>
        <c:axId val="37130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0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3-4620-A70B-1E73690694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3-4620-A70B-1E73690694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3-4620-A70B-1E73690694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E3-4620-A70B-1E73690694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E3-4620-A70B-1E73690694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E3-4620-A70B-1E73690694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E3-4620-A70B-1E73690694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E3-4620-A70B-1E7369069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55536"/>
        <c:axId val="48148976"/>
      </c:barChart>
      <c:catAx>
        <c:axId val="4815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8976"/>
        <c:crosses val="autoZero"/>
        <c:auto val="1"/>
        <c:lblAlgn val="ctr"/>
        <c:lblOffset val="100"/>
        <c:noMultiLvlLbl val="0"/>
      </c:catAx>
      <c:valAx>
        <c:axId val="4814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0.20949810423494999</c:v>
                </c:pt>
                <c:pt idx="14">
                  <c:v>4.9268470321102001E-2</c:v>
                </c:pt>
                <c:pt idx="15">
                  <c:v>0.27847396268448998</c:v>
                </c:pt>
                <c:pt idx="16">
                  <c:v>0.15101857207120001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2.1421074052652998E-2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A-407D-A6E7-81955AE58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890432"/>
        <c:axId val="372317024"/>
      </c:lineChart>
      <c:catAx>
        <c:axId val="17089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17024"/>
        <c:crosses val="autoZero"/>
        <c:auto val="1"/>
        <c:lblAlgn val="ctr"/>
        <c:lblOffset val="100"/>
        <c:noMultiLvlLbl val="0"/>
      </c:catAx>
      <c:valAx>
        <c:axId val="37231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9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2486F-5530-40F3-B8DF-C48481986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2A929-2EB2-4CB5-8E40-70C3D3E931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89A4C-82D2-45CD-BA02-D64BE1874C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6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043D8-865E-4B18-A216-6B4F7FE6A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8652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66037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5528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9594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4336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672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8566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5551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314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1566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8085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56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329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9D3ACB-A62B-4D51-9DBA-FF9F0B610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7C375-33C8-4EB2-A311-24BA885FA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3099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0F43-F3A7-4D43-A1F6-AA6571F6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898D8-CDE3-4CF5-A97A-514F3A5DEB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64583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A8136-4EBC-4994-ABF8-14C646CDA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0C44C-EAA9-4826-9AE6-F7E6B9E13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7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C05F4-E101-4328-84BB-C667E24F8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6DE641-17ED-43D2-BDB3-AC5984392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0878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5FD0B-D98C-40CF-B60B-BC2D51ACB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FB045-D0A1-49E2-B5D0-26EA63028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15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845D-394A-4FB1-9E90-FD2CC940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FD416B-4F32-468B-A758-B1B410B42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8795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B98EE-1346-4E2C-B9BE-B87C77A8A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CACF8-03F6-4379-A6AD-A313460A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1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E02FC-6C4D-4BB6-86C4-DC939D41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EE426-68B9-4411-8BC0-7F8AAA88C8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406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A571-3807-4271-8D9B-DA9909867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2E280-5D6A-4FE0-9DEE-0B32DA4E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9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A8061-2C54-4B2C-A2B3-DB32DB3D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D83AC-675A-434F-A2E5-CBA3783C35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45155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4B8F8-07F2-47A9-896F-D10FF3DBC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02E56-9074-4387-8AA8-715A349D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56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35920-D2EE-41E5-A938-0B9F7C0FE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8082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73323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042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00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491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237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601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008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616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7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- 2017-06-24 20:47:55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نهنّئكم بحلول عيد الفطر المبارك وكل عام وأنتم بخير 
#كنان #عيش #عيد_الفطر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9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- 2017-06-21 16:02:43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يطلق عليها قلب القرآن ؟  الإجابة هي: سورة يس
#كنان #عيش #رمضان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9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- 2017-06-20 16:05:16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يطلق عليها قلب القرآن ؟   شاركونا بالإجابة عبر التعليقات
#كنان #عيش #رمضان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38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- 2017-06-19 15:55:16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أحزاب القرآن ؟  الإجابة هي : 60 حزب
#كنان #عيش #رمضان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3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- 2017-06-15 15:30:26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أحزاب القرآن ؟ شاركونا بالإجابة عبر التعليقات #كنان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90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- 2017-06-14 13:30:17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الصحابي الذي ولد في بطن الكعبة ؟     الإجابة هي: حكيم بن حزام   #كنان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7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- 2017-06-13 13:30:16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الصحابي الذي ولد في بطن الكعبة ؟ شاركونا بالإجابة عبر التعليقات  #كنان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819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1881F3-13B6-4032-84DC-839F3E4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92C04-CBE3-44C7-BB53-CA6BCFF7C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675997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DE43F-96B2-4351-9262-04A75BC26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1994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83500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496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81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3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050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23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720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37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89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- 2017-06-12 13:30:16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تقع في نصف القرآن ؟ الإجابة هي : سورة الكهف  #كنان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5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- 2017-06-11 13:36:02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تقع في نصف القرآن ؟ شاركونا بالإجابة عبر التعليقات  #كنان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8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- 2017-06-07 13:25:37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يسرنا دعوتكم لحضور بازار ليالي مشارف الرمضانية الثالث، في مجتمع مشارف السكني من 12- 15 رمضان. للتسجيل وللمزيد من المعلومات يرجى زيارة الموقع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www.lammt.com/kinan/mrn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8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- 2017-06-05 14:23:40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مدة القيادة من مشارف هيلز إلى مدينة الملك عبدالله المالية؟ الإجابة هي : 20 دقيقة 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920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029C7B8-1017-4730-AEA9-81FCB04CB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E191D-F1F9-4A12-AC98-8BF04FF3F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772931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20180321_084720</Template>
  <TotalTime>0</TotalTime>
  <Words>294</Words>
  <Application>Microsoft Office PowerPoint</Application>
  <PresentationFormat>On-screen Show (4:3)</PresentationFormat>
  <Paragraphs>146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2</vt:lpstr>
      <vt:lpstr>Facebook 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2018-03-21T08:47:20Z</dcterms:created>
  <dcterms:modified xsi:type="dcterms:W3CDTF">2018-03-21T08:47:43Z</dcterms:modified>
</cp:coreProperties>
</file>