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46693</c:v>
                </c:pt>
                <c:pt idx="1">
                  <c:v>46694</c:v>
                </c:pt>
                <c:pt idx="2">
                  <c:v>46695</c:v>
                </c:pt>
                <c:pt idx="3">
                  <c:v>46698</c:v>
                </c:pt>
                <c:pt idx="4">
                  <c:v>46697</c:v>
                </c:pt>
                <c:pt idx="5">
                  <c:v>46695</c:v>
                </c:pt>
                <c:pt idx="6">
                  <c:v>46694</c:v>
                </c:pt>
                <c:pt idx="7">
                  <c:v>46691</c:v>
                </c:pt>
                <c:pt idx="8">
                  <c:v>46692</c:v>
                </c:pt>
                <c:pt idx="9">
                  <c:v>46691</c:v>
                </c:pt>
                <c:pt idx="10">
                  <c:v>46689</c:v>
                </c:pt>
                <c:pt idx="11">
                  <c:v>46687</c:v>
                </c:pt>
                <c:pt idx="12">
                  <c:v>46685</c:v>
                </c:pt>
                <c:pt idx="13">
                  <c:v>46688</c:v>
                </c:pt>
                <c:pt idx="14">
                  <c:v>46689</c:v>
                </c:pt>
                <c:pt idx="15">
                  <c:v>46691</c:v>
                </c:pt>
                <c:pt idx="16">
                  <c:v>46691</c:v>
                </c:pt>
                <c:pt idx="17">
                  <c:v>46694</c:v>
                </c:pt>
                <c:pt idx="18">
                  <c:v>46694</c:v>
                </c:pt>
                <c:pt idx="19">
                  <c:v>46696</c:v>
                </c:pt>
                <c:pt idx="20">
                  <c:v>46698</c:v>
                </c:pt>
                <c:pt idx="21">
                  <c:v>46696</c:v>
                </c:pt>
                <c:pt idx="22">
                  <c:v>46694</c:v>
                </c:pt>
                <c:pt idx="23">
                  <c:v>46694</c:v>
                </c:pt>
                <c:pt idx="24">
                  <c:v>46694</c:v>
                </c:pt>
                <c:pt idx="25">
                  <c:v>46694</c:v>
                </c:pt>
                <c:pt idx="26">
                  <c:v>46693</c:v>
                </c:pt>
                <c:pt idx="27">
                  <c:v>46691</c:v>
                </c:pt>
                <c:pt idx="28">
                  <c:v>46690</c:v>
                </c:pt>
                <c:pt idx="29">
                  <c:v>46692</c:v>
                </c:pt>
                <c:pt idx="30">
                  <c:v>46695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44-47B9-9C13-BEE55505D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14296"/>
        <c:axId val="272014624"/>
      </c:lineChart>
      <c:dateAx>
        <c:axId val="27201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14624"/>
        <c:crosses val="autoZero"/>
        <c:auto val="1"/>
        <c:lblOffset val="100"/>
        <c:baseTimeUnit val="days"/>
      </c:dateAx>
      <c:valAx>
        <c:axId val="27201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1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-4.2831138237498997E-3</c:v>
                </c:pt>
                <c:pt idx="1">
                  <c:v>2.1416486411239E-3</c:v>
                </c:pt>
                <c:pt idx="2">
                  <c:v>2.1416027755172002E-3</c:v>
                </c:pt>
                <c:pt idx="3">
                  <c:v>6.4246707356248002E-3</c:v>
                </c:pt>
                <c:pt idx="4">
                  <c:v>-2.1414193327336998E-3</c:v>
                </c:pt>
                <c:pt idx="5">
                  <c:v>-4.2829303809666999E-3</c:v>
                </c:pt>
                <c:pt idx="6">
                  <c:v>-2.1415569118749E-3</c:v>
                </c:pt>
                <c:pt idx="7">
                  <c:v>-6.4248083265515997E-3</c:v>
                </c:pt>
                <c:pt idx="8">
                  <c:v>2.1417403782313998E-3</c:v>
                </c:pt>
                <c:pt idx="9">
                  <c:v>-2.1416945086952998E-3</c:v>
                </c:pt>
                <c:pt idx="10">
                  <c:v>-4.2834807564626999E-3</c:v>
                </c:pt>
                <c:pt idx="11">
                  <c:v>-4.2836642463964002E-3</c:v>
                </c:pt>
                <c:pt idx="12">
                  <c:v>-4.2838477520509002E-3</c:v>
                </c:pt>
                <c:pt idx="13">
                  <c:v>6.4260469101424002E-3</c:v>
                </c:pt>
                <c:pt idx="14">
                  <c:v>2.1418779986292001E-3</c:v>
                </c:pt>
                <c:pt idx="15">
                  <c:v>4.2836642463964002E-3</c:v>
                </c:pt>
                <c:pt idx="16">
                  <c:v>0</c:v>
                </c:pt>
                <c:pt idx="17">
                  <c:v>6.4252211346940997E-3</c:v>
                </c:pt>
                <c:pt idx="18">
                  <c:v>0</c:v>
                </c:pt>
                <c:pt idx="19">
                  <c:v>4.2832055510344004E-3</c:v>
                </c:pt>
                <c:pt idx="20">
                  <c:v>4.2830221003939996E-3</c:v>
                </c:pt>
                <c:pt idx="21">
                  <c:v>-4.2828386654675003E-3</c:v>
                </c:pt>
                <c:pt idx="22">
                  <c:v>-4.2830221003939996E-3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-2.1416027755172002E-3</c:v>
                </c:pt>
                <c:pt idx="27">
                  <c:v>-4.2832972822478997E-3</c:v>
                </c:pt>
                <c:pt idx="28">
                  <c:v>-2.1417403782313998E-3</c:v>
                </c:pt>
                <c:pt idx="29">
                  <c:v>4.2835724994646001E-3</c:v>
                </c:pt>
                <c:pt idx="30">
                  <c:v>6.4250835260857998E-3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B0-432F-9E27-CD16B4BEA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17976"/>
        <c:axId val="360718304"/>
      </c:lineChart>
      <c:dateAx>
        <c:axId val="36071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18304"/>
        <c:crosses val="autoZero"/>
        <c:auto val="1"/>
        <c:lblOffset val="100"/>
        <c:baseTimeUnit val="days"/>
      </c:dateAx>
      <c:valAx>
        <c:axId val="36071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1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F0-403D-9AE4-09A145C68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549056"/>
        <c:axId val="360545776"/>
      </c:lineChart>
      <c:dateAx>
        <c:axId val="360549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45776"/>
        <c:crosses val="autoZero"/>
        <c:auto val="1"/>
        <c:lblOffset val="100"/>
        <c:baseTimeUnit val="days"/>
      </c:dateAx>
      <c:valAx>
        <c:axId val="36054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4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2E-4B99-8658-CE98BC5C16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2E-4B99-8658-CE98BC5C16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2E-4B99-8658-CE98BC5C16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2E-4B99-8658-CE98BC5C16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2E-4B99-8658-CE98BC5C16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2E-4B99-8658-CE98BC5C16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2E-4B99-8658-CE98BC5C16E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2E-4B99-8658-CE98BC5C1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548072"/>
        <c:axId val="360548400"/>
      </c:barChart>
      <c:catAx>
        <c:axId val="36054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48400"/>
        <c:crosses val="autoZero"/>
        <c:auto val="1"/>
        <c:lblAlgn val="ctr"/>
        <c:lblOffset val="100"/>
        <c:noMultiLvlLbl val="0"/>
      </c:catAx>
      <c:valAx>
        <c:axId val="36054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4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0F-4BE4-8818-6845BA314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05920"/>
        <c:axId val="273809200"/>
      </c:lineChart>
      <c:catAx>
        <c:axId val="2738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09200"/>
        <c:crosses val="autoZero"/>
        <c:auto val="1"/>
        <c:lblAlgn val="ctr"/>
        <c:lblOffset val="100"/>
        <c:noMultiLvlLbl val="0"/>
      </c:catAx>
      <c:valAx>
        <c:axId val="27380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B59CC-047C-4EB2-AC50-3717ED079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2C1C7-71F5-4BE6-94C8-986E3205B1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D231F-0159-4C51-9B0D-054B31339B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5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4EC87-5F1C-468B-A13F-0C8650A897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1385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0431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492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1704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420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8480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8288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1871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6561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5373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7975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14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520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F0BDE3-F6BC-474E-8664-3CAC4AFE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74657-D53F-4D52-ADFB-CFD9920F1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2562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52DE9-0C1B-410E-AA20-53EB48A8A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D3633E-0F5B-4F43-A726-862E7F7D3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5474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1A377-4A15-48CA-BDF3-CE86BE368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4D4F2-824B-4976-A831-01AC3234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01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B9E5-86B7-4E42-BCD4-F169B208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1D92A-E4F7-4F26-9C32-BFF5C19BE0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0289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46764-BBEB-46BC-9FD0-A73F52343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D77C-0362-4A3F-8616-20D9F5ED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26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9EC0-86C5-4726-B97E-BA01C4F86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2BA02-CF12-4933-8189-4342B0B31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60799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866F-CD95-40C6-9F6E-303C3F5DD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AECEA-26F0-46F1-8271-7221CB200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06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4255B-229A-41C8-A3EE-801B0F78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F06F75-A5C6-4A68-B833-A89F0BD36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23485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3742B-A46C-4138-9849-2C5564104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467D7-2940-46BE-B1E6-BC2E3DAF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9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46327-3792-440A-8EBC-5F07FD861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79244-BBF1-4174-85F0-BFB5DBDA7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78234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2BAA9-3D2E-4295-B751-B286B4BE3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57000-6140-4E24-A5A8-A0011FC4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92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20180321_084142</Template>
  <TotalTime>0</TotalTime>
  <Words>88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2018-03-21T08:41:43Z</dcterms:created>
  <dcterms:modified xsi:type="dcterms:W3CDTF">2018-03-21T08:41:59Z</dcterms:modified>
</cp:coreProperties>
</file>