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46693</c:v>
                </c:pt>
                <c:pt idx="1">
                  <c:v>46690</c:v>
                </c:pt>
                <c:pt idx="2">
                  <c:v>46690</c:v>
                </c:pt>
                <c:pt idx="3">
                  <c:v>46689</c:v>
                </c:pt>
                <c:pt idx="4">
                  <c:v>46687</c:v>
                </c:pt>
                <c:pt idx="5">
                  <c:v>46687</c:v>
                </c:pt>
                <c:pt idx="6">
                  <c:v>46690</c:v>
                </c:pt>
                <c:pt idx="7">
                  <c:v>46688</c:v>
                </c:pt>
                <c:pt idx="8">
                  <c:v>46687</c:v>
                </c:pt>
                <c:pt idx="9">
                  <c:v>46684</c:v>
                </c:pt>
                <c:pt idx="10">
                  <c:v>46681</c:v>
                </c:pt>
                <c:pt idx="11">
                  <c:v>46679</c:v>
                </c:pt>
                <c:pt idx="12">
                  <c:v>46678</c:v>
                </c:pt>
                <c:pt idx="13">
                  <c:v>46681</c:v>
                </c:pt>
                <c:pt idx="14">
                  <c:v>46680</c:v>
                </c:pt>
                <c:pt idx="15">
                  <c:v>46679</c:v>
                </c:pt>
                <c:pt idx="16">
                  <c:v>46675</c:v>
                </c:pt>
                <c:pt idx="17">
                  <c:v>46676</c:v>
                </c:pt>
                <c:pt idx="18">
                  <c:v>46671</c:v>
                </c:pt>
                <c:pt idx="19">
                  <c:v>46671</c:v>
                </c:pt>
                <c:pt idx="20">
                  <c:v>46667</c:v>
                </c:pt>
                <c:pt idx="21">
                  <c:v>46662</c:v>
                </c:pt>
                <c:pt idx="22">
                  <c:v>46659</c:v>
                </c:pt>
                <c:pt idx="23">
                  <c:v>46660</c:v>
                </c:pt>
                <c:pt idx="24">
                  <c:v>46658</c:v>
                </c:pt>
                <c:pt idx="25">
                  <c:v>46654</c:v>
                </c:pt>
                <c:pt idx="26">
                  <c:v>46654</c:v>
                </c:pt>
                <c:pt idx="27">
                  <c:v>46647</c:v>
                </c:pt>
                <c:pt idx="28">
                  <c:v>46646</c:v>
                </c:pt>
                <c:pt idx="29">
                  <c:v>46647</c:v>
                </c:pt>
                <c:pt idx="30">
                  <c:v>46646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0D-482C-895D-A199EE5EBA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355120"/>
        <c:axId val="363356432"/>
      </c:lineChart>
      <c:dateAx>
        <c:axId val="363355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356432"/>
        <c:crosses val="autoZero"/>
        <c:auto val="1"/>
        <c:lblOffset val="100"/>
        <c:baseTimeUnit val="days"/>
      </c:dateAx>
      <c:valAx>
        <c:axId val="36335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35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-4.2831138237498997E-3</c:v>
                </c:pt>
                <c:pt idx="1">
                  <c:v>-6.4249459233717996E-3</c:v>
                </c:pt>
                <c:pt idx="2">
                  <c:v>0</c:v>
                </c:pt>
                <c:pt idx="3">
                  <c:v>-2.1417862497323001E-3</c:v>
                </c:pt>
                <c:pt idx="4">
                  <c:v>-4.2836642463964002E-3</c:v>
                </c:pt>
                <c:pt idx="5">
                  <c:v>0</c:v>
                </c:pt>
                <c:pt idx="6">
                  <c:v>6.4257716280763004E-3</c:v>
                </c:pt>
                <c:pt idx="7">
                  <c:v>-4.2835724994646001E-3</c:v>
                </c:pt>
                <c:pt idx="8">
                  <c:v>-2.1418779986292001E-3</c:v>
                </c:pt>
                <c:pt idx="9">
                  <c:v>-6.4257716280763004E-3</c:v>
                </c:pt>
                <c:pt idx="10">
                  <c:v>-6.4261845600205999E-3</c:v>
                </c:pt>
                <c:pt idx="11">
                  <c:v>-4.2843983633597997E-3</c:v>
                </c:pt>
                <c:pt idx="12">
                  <c:v>-2.1422909659590001E-3</c:v>
                </c:pt>
                <c:pt idx="13">
                  <c:v>6.4270105831441002E-3</c:v>
                </c:pt>
                <c:pt idx="14">
                  <c:v>-2.1421991816798999E-3</c:v>
                </c:pt>
                <c:pt idx="15">
                  <c:v>-2.1422450728363E-3</c:v>
                </c:pt>
                <c:pt idx="16">
                  <c:v>-8.5691638638360004E-3</c:v>
                </c:pt>
                <c:pt idx="17">
                  <c:v>2.1424745581145998E-3</c:v>
                </c:pt>
                <c:pt idx="18">
                  <c:v>-1.0712143285629E-2</c:v>
                </c:pt>
                <c:pt idx="19">
                  <c:v>0</c:v>
                </c:pt>
                <c:pt idx="20">
                  <c:v>-8.5706327269611006E-3</c:v>
                </c:pt>
                <c:pt idx="21">
                  <c:v>-1.0714209184219999E-2</c:v>
                </c:pt>
                <c:pt idx="22">
                  <c:v>-6.4292143500063997E-3</c:v>
                </c:pt>
                <c:pt idx="23">
                  <c:v>2.1432092415182001E-3</c:v>
                </c:pt>
                <c:pt idx="24">
                  <c:v>-4.2863266180883002E-3</c:v>
                </c:pt>
                <c:pt idx="25">
                  <c:v>-8.5730207038450003E-3</c:v>
                </c:pt>
                <c:pt idx="26">
                  <c:v>0</c:v>
                </c:pt>
                <c:pt idx="27">
                  <c:v>-1.5004072533974001E-2</c:v>
                </c:pt>
                <c:pt idx="28">
                  <c:v>-2.1437605848179E-3</c:v>
                </c:pt>
                <c:pt idx="29">
                  <c:v>2.1438065428976E-3</c:v>
                </c:pt>
                <c:pt idx="30">
                  <c:v>-2.1437605848179E-3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CE-4291-BF75-079A331392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350528"/>
        <c:axId val="363351184"/>
      </c:lineChart>
      <c:dateAx>
        <c:axId val="363350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351184"/>
        <c:crosses val="autoZero"/>
        <c:auto val="1"/>
        <c:lblOffset val="100"/>
        <c:baseTimeUnit val="days"/>
      </c:dateAx>
      <c:valAx>
        <c:axId val="36335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35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1.0715816545221E-2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5.3590568060021002E-3</c:v>
                </c:pt>
                <c:pt idx="28">
                  <c:v>6.4314196286927002E-3</c:v>
                </c:pt>
                <c:pt idx="29">
                  <c:v>4.2876130857951002E-3</c:v>
                </c:pt>
                <c:pt idx="30">
                  <c:v>2.1438065428976E-3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EC-4309-90EB-79CA86027D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062152"/>
        <c:axId val="368064120"/>
      </c:lineChart>
      <c:dateAx>
        <c:axId val="368062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64120"/>
        <c:crosses val="autoZero"/>
        <c:auto val="1"/>
        <c:lblOffset val="100"/>
        <c:baseTimeUnit val="days"/>
      </c:dateAx>
      <c:valAx>
        <c:axId val="36806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6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69-4DEA-A6D9-BE37EB6430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69-4DEA-A6D9-BE37EB6430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69-4DEA-A6D9-BE37EB6430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069-4DEA-A6D9-BE37EB64303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69-4DEA-A6D9-BE37EB64303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069-4DEA-A6D9-BE37EB64303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069-4DEA-A6D9-BE37EB64303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069-4DEA-A6D9-BE37EB6430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3409016"/>
        <c:axId val="363415904"/>
      </c:barChart>
      <c:catAx>
        <c:axId val="363409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415904"/>
        <c:crosses val="autoZero"/>
        <c:auto val="1"/>
        <c:lblAlgn val="ctr"/>
        <c:lblOffset val="100"/>
        <c:noMultiLvlLbl val="0"/>
      </c:catAx>
      <c:valAx>
        <c:axId val="36341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40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8.5708163702593008E-3</c:v>
                </c:pt>
                <c:pt idx="13">
                  <c:v>0</c:v>
                </c:pt>
                <c:pt idx="14">
                  <c:v>0</c:v>
                </c:pt>
                <c:pt idx="15">
                  <c:v>8.5708163702593008E-3</c:v>
                </c:pt>
                <c:pt idx="16">
                  <c:v>0</c:v>
                </c:pt>
                <c:pt idx="17">
                  <c:v>3.2140561388472001E-3</c:v>
                </c:pt>
                <c:pt idx="18">
                  <c:v>0</c:v>
                </c:pt>
                <c:pt idx="19">
                  <c:v>2.1427040925648001E-3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8E-4569-A799-AE4C88E7C1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787592"/>
        <c:axId val="364788248"/>
      </c:lineChart>
      <c:catAx>
        <c:axId val="364787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88248"/>
        <c:crosses val="autoZero"/>
        <c:auto val="1"/>
        <c:lblAlgn val="ctr"/>
        <c:lblOffset val="100"/>
        <c:noMultiLvlLbl val="0"/>
      </c:catAx>
      <c:valAx>
        <c:axId val="36478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87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E3354-EE1F-4E24-8E12-12CCBD672B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38966B-F130-42B2-9993-2B76B275FB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69BBC2-8ECD-4EAB-8070-AB58DB5C47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902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C5C9B9-8D74-4E2A-9FEC-11098EB8F8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390471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501039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36261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53651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09227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68705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20494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88724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22538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60321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7703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21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75191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50B4C17-49E3-4EA1-8B7B-690211537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38472-A0BE-497A-B462-B81704EE54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27086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07FF3-5FC7-48F6-9CA8-1538F6122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27D52D-66C9-4091-8CC2-8BDC9AD0DA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703797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59C2C-8E9D-4557-9208-FCB8BF4778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E1676-8DA6-459D-91FC-9DD11880F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884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5BE3C-8BCD-4CA4-A897-09E8160BA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2DF4EA-5C95-4D08-BF69-796DFC26FB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980970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E697A-87CD-4252-98FA-FE17DDED3C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7AAC69-E8B2-49BD-9196-5C994317A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35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DC1DF-DE78-4496-A77B-AA35E30A7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D39380-257B-49A7-848A-541DD456AC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174930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038364-E96E-4F2F-8E16-E7EB3C1888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EBD00-46F2-4C14-93D8-85250AAE4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115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ED9D4-3790-4F3A-A7BB-6ACEA5041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C775D8-0962-43DD-969D-0A0D8FF279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56649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B5945C-98DD-49B7-8F27-739960BCE9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3C7B1-2329-446A-81D5-2634F211E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524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329FE-CA7A-4F55-80E2-240AF723B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47B1C2-125C-4864-ABCE-0E607B82A3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359840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225F1D-3394-4764-8A1B-8FC19DB377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20CBE-3FF5-42DA-81E6-03F474CCB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868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E9B64D-E43D-4334-8358-534BB5FC44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336376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95457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1004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3572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7734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5396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0316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0573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1006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714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- 2017-08-31 19:10:13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نتمنى لكم عيدًا سعيدًا.. كل عام وأنتم بخير
#كنان #عيد_الأضحى_المبارك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92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- 2017-08-30 17:52:28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اضمن مستقبل اطفالك ووفر لهم المنزل في البيئة التي يستحقوا العيش فيها.
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640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- 2017-08-29 15:00:00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عيش الصيف... واضف لمستك الخاصة في منزلك!
بإمكانك استغلال المساحات الفارغة في المنزل واضافة حوض سباحة لأطفالك
في الحديقة.
#كنان 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033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- 2017-08-28 17:00:00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عيش الصيف... واستمتع بجميع النشاطات الصيفية في مشاريع كنان السكنية!
#كنان 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31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- 2017-08-28 12:00:00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استمتعوا بالتسوق في مراكز كنان التجارية.
#كنان #عيد 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602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 International Company - 2017-08-23 15:14:51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إغتنم الفرصة وإمتلك منزلك الآن في مشارف بمدينة جده "آخر 10 وحدات سكنية"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43432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7DFC485-F9EE-4399-8E1F-0E5546161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C95DD-7DF0-4FFB-A0F7-4065BF530C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8485661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20180321_083820</Template>
  <TotalTime>0</TotalTime>
  <Words>195</Words>
  <Application>Microsoft Office PowerPoint</Application>
  <PresentationFormat>On-screen Show (4:3)</PresentationFormat>
  <Paragraphs>96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Lato</vt:lpstr>
      <vt:lpstr>Calibri</vt:lpstr>
      <vt:lpstr>Arial</vt:lpstr>
      <vt:lpstr>quintly_template</vt:lpstr>
      <vt:lpstr>Facebook</vt:lpstr>
      <vt:lpstr>Facebook Key Metrics Table</vt:lpstr>
      <vt:lpstr>Facebook Fans Total</vt:lpstr>
      <vt:lpstr>Facebook Fans Change Rate</vt:lpstr>
      <vt:lpstr>Facebook Interaction Rate</vt:lpstr>
      <vt:lpstr>Facebook Interactions Distribution</vt:lpstr>
      <vt:lpstr>Facebook Interaction Rate By Hour</vt:lpstr>
      <vt:lpstr>Facebook Own Posts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2018-03-21T08:38:21Z</dcterms:created>
  <dcterms:modified xsi:type="dcterms:W3CDTF">2018-03-21T08:38:39Z</dcterms:modified>
</cp:coreProperties>
</file>