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46594</c:v>
                </c:pt>
                <c:pt idx="1">
                  <c:v>46591</c:v>
                </c:pt>
                <c:pt idx="2">
                  <c:v>46587</c:v>
                </c:pt>
                <c:pt idx="3">
                  <c:v>46585</c:v>
                </c:pt>
                <c:pt idx="4">
                  <c:v>46585</c:v>
                </c:pt>
                <c:pt idx="5">
                  <c:v>46582</c:v>
                </c:pt>
                <c:pt idx="6">
                  <c:v>46580</c:v>
                </c:pt>
                <c:pt idx="7">
                  <c:v>46577</c:v>
                </c:pt>
                <c:pt idx="8">
                  <c:v>46578</c:v>
                </c:pt>
                <c:pt idx="9">
                  <c:v>46578</c:v>
                </c:pt>
                <c:pt idx="10">
                  <c:v>46576</c:v>
                </c:pt>
                <c:pt idx="11">
                  <c:v>46574</c:v>
                </c:pt>
                <c:pt idx="12">
                  <c:v>46574</c:v>
                </c:pt>
                <c:pt idx="13">
                  <c:v>46569</c:v>
                </c:pt>
                <c:pt idx="14">
                  <c:v>46564</c:v>
                </c:pt>
                <c:pt idx="15">
                  <c:v>46561</c:v>
                </c:pt>
                <c:pt idx="16">
                  <c:v>46561</c:v>
                </c:pt>
                <c:pt idx="17">
                  <c:v>46559</c:v>
                </c:pt>
                <c:pt idx="18">
                  <c:v>46558</c:v>
                </c:pt>
                <c:pt idx="19">
                  <c:v>46558</c:v>
                </c:pt>
                <c:pt idx="20">
                  <c:v>46555</c:v>
                </c:pt>
                <c:pt idx="21">
                  <c:v>46557</c:v>
                </c:pt>
                <c:pt idx="22">
                  <c:v>46554</c:v>
                </c:pt>
                <c:pt idx="23">
                  <c:v>46556</c:v>
                </c:pt>
                <c:pt idx="24">
                  <c:v>46557</c:v>
                </c:pt>
                <c:pt idx="25">
                  <c:v>46554</c:v>
                </c:pt>
                <c:pt idx="26">
                  <c:v>46555</c:v>
                </c:pt>
                <c:pt idx="27">
                  <c:v>46554</c:v>
                </c:pt>
                <c:pt idx="28">
                  <c:v>46550</c:v>
                </c:pt>
                <c:pt idx="29">
                  <c:v>46540</c:v>
                </c:pt>
                <c:pt idx="30">
                  <c:v>46536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3D-474D-B4C3-D0D17732A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146536"/>
        <c:axId val="374150144"/>
      </c:lineChart>
      <c:dateAx>
        <c:axId val="37414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150144"/>
        <c:crosses val="autoZero"/>
        <c:auto val="1"/>
        <c:lblOffset val="100"/>
        <c:baseTimeUnit val="days"/>
      </c:dateAx>
      <c:valAx>
        <c:axId val="37415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14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1.0732147073342999E-2</c:v>
                </c:pt>
                <c:pt idx="1">
                  <c:v>-6.4385972442803996E-3</c:v>
                </c:pt>
                <c:pt idx="2">
                  <c:v>-8.5853491017578998E-3</c:v>
                </c:pt>
                <c:pt idx="3">
                  <c:v>-4.2930431236181997E-3</c:v>
                </c:pt>
                <c:pt idx="4">
                  <c:v>0</c:v>
                </c:pt>
                <c:pt idx="5">
                  <c:v>-6.4398411505850002E-3</c:v>
                </c:pt>
                <c:pt idx="6">
                  <c:v>-4.2935039285560998E-3</c:v>
                </c:pt>
                <c:pt idx="7">
                  <c:v>-6.4405324173464999E-3</c:v>
                </c:pt>
                <c:pt idx="8">
                  <c:v>2.1469824162139999E-3</c:v>
                </c:pt>
                <c:pt idx="9">
                  <c:v>0</c:v>
                </c:pt>
                <c:pt idx="10">
                  <c:v>-4.2938726437374E-3</c:v>
                </c:pt>
                <c:pt idx="11">
                  <c:v>-4.2940570250773E-3</c:v>
                </c:pt>
                <c:pt idx="12">
                  <c:v>0</c:v>
                </c:pt>
                <c:pt idx="13">
                  <c:v>-1.0735603555632E-2</c:v>
                </c:pt>
                <c:pt idx="14">
                  <c:v>-1.0736756211213E-2</c:v>
                </c:pt>
                <c:pt idx="15">
                  <c:v>-6.4427454686023997E-3</c:v>
                </c:pt>
                <c:pt idx="16">
                  <c:v>0</c:v>
                </c:pt>
                <c:pt idx="17">
                  <c:v>-4.2954403900260004E-3</c:v>
                </c:pt>
                <c:pt idx="18">
                  <c:v>-2.1478124530166002E-3</c:v>
                </c:pt>
                <c:pt idx="19">
                  <c:v>0</c:v>
                </c:pt>
                <c:pt idx="20">
                  <c:v>-6.4435757549723E-3</c:v>
                </c:pt>
                <c:pt idx="21">
                  <c:v>4.2959939856084001E-3</c:v>
                </c:pt>
                <c:pt idx="22">
                  <c:v>-6.4437141568399999E-3</c:v>
                </c:pt>
                <c:pt idx="23">
                  <c:v>4.2960862654122002E-3</c:v>
                </c:pt>
                <c:pt idx="24">
                  <c:v>2.1479508548843998E-3</c:v>
                </c:pt>
                <c:pt idx="25">
                  <c:v>-6.4437141568399999E-3</c:v>
                </c:pt>
                <c:pt idx="26">
                  <c:v>2.1480431327061001E-3</c:v>
                </c:pt>
                <c:pt idx="27">
                  <c:v>-2.1479969928042001E-3</c:v>
                </c:pt>
                <c:pt idx="28">
                  <c:v>-8.5921725308244004E-3</c:v>
                </c:pt>
                <c:pt idx="29">
                  <c:v>-2.1482277121375001E-2</c:v>
                </c:pt>
                <c:pt idx="30">
                  <c:v>-8.5947571981092007E-3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96-40FA-821A-D79426134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52696"/>
        <c:axId val="290749088"/>
      </c:lineChart>
      <c:dateAx>
        <c:axId val="290752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49088"/>
        <c:crosses val="autoZero"/>
        <c:auto val="1"/>
        <c:lblOffset val="100"/>
        <c:baseTimeUnit val="days"/>
      </c:dateAx>
      <c:valAx>
        <c:axId val="29074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9D-400A-B800-AD4D30094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285648"/>
        <c:axId val="378286304"/>
      </c:lineChart>
      <c:dateAx>
        <c:axId val="37828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86304"/>
        <c:crosses val="autoZero"/>
        <c:auto val="1"/>
        <c:lblOffset val="100"/>
        <c:baseTimeUnit val="days"/>
      </c:dateAx>
      <c:valAx>
        <c:axId val="37828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8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ED-4118-AE42-62B94888A7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ED-4118-AE42-62B94888A7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ED-4118-AE42-62B94888A7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ED-4118-AE42-62B94888A7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ED-4118-AE42-62B94888A7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ED-4118-AE42-62B94888A7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ED-4118-AE42-62B94888A7C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DED-4118-AE42-62B94888A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282368"/>
        <c:axId val="378282696"/>
      </c:barChart>
      <c:catAx>
        <c:axId val="37828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82696"/>
        <c:crosses val="autoZero"/>
        <c:auto val="1"/>
        <c:lblAlgn val="ctr"/>
        <c:lblOffset val="100"/>
        <c:noMultiLvlLbl val="0"/>
      </c:catAx>
      <c:valAx>
        <c:axId val="37828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8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B9-41C0-BC89-6127E4209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293520"/>
        <c:axId val="378293848"/>
      </c:lineChart>
      <c:catAx>
        <c:axId val="37829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93848"/>
        <c:crosses val="autoZero"/>
        <c:auto val="1"/>
        <c:lblAlgn val="ctr"/>
        <c:lblOffset val="100"/>
        <c:noMultiLvlLbl val="0"/>
      </c:catAx>
      <c:valAx>
        <c:axId val="37829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9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35EB7-410E-4C2B-990C-28A11DC4AB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6CC0FD-16C3-424B-B423-C5DEF3C1B5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55F97-88A1-4F6E-9101-3DD73A7AF3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62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D5CFA-E577-4093-A87D-6D2EEBF2FF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95201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42345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8238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887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1017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1264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13540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36978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6193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6968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8869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09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8594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4AC489B-F264-4051-87F8-5AC8F2D6B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F000E-8D1E-4AF5-A12A-092E10111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85558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1E3DB-F749-4748-A361-134619A9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762916-CC4C-4716-B988-11B51903C8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85647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A9C11-FBDF-4325-9547-4648D9492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E4261-B4DA-40B3-8BAC-C34840202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63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506D8-337F-46EB-BBE8-D41CB627D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943486-36AF-4943-A9C1-5D4B9F0ECF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38338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9B521-08A2-49FE-B848-B35B532DC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0C9B1-52B6-4E79-8D33-ACBBDEF0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244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74A5A-CC78-4B8E-A759-D7BDD23F1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1B4C6-C715-42B1-BE06-DCBDC3FE00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29852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88AA8-E0DF-4E1C-855C-D4B5B3195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8CC84-1F57-468A-9EE6-1EFB5BE48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558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FD599-C009-46CB-8E58-4F9B6FFB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E4D2CF-18E9-46D6-A58E-0A680F1A8D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6088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897D8-4B76-478B-AEDF-4023A856B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39824-77DD-4E27-B518-CC0EC3E33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293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227B-2F95-427E-81E7-705EA652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49E1A0-841C-43F1-A245-B432D114F7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0871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84B72-7427-4C3D-AF0D-E62E05826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DE580-9D60-4C1E-9343-08CDA2E03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478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20180321_082920</Template>
  <TotalTime>0</TotalTime>
  <Words>89</Words>
  <Application>Microsoft Office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2018-03-21T08:29:21Z</dcterms:created>
  <dcterms:modified xsi:type="dcterms:W3CDTF">2018-03-21T08:29:36Z</dcterms:modified>
</cp:coreProperties>
</file>