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3" r:id="rId16"/>
    <p:sldId id="274" r:id="rId17"/>
    <p:sldId id="276" r:id="rId18"/>
    <p:sldId id="277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-8</c:v>
                </c:pt>
                <c:pt idx="1">
                  <c:v>26</c:v>
                </c:pt>
                <c:pt idx="2">
                  <c:v>-7</c:v>
                </c:pt>
                <c:pt idx="3">
                  <c:v>-6</c:v>
                </c:pt>
                <c:pt idx="4">
                  <c:v>-4</c:v>
                </c:pt>
                <c:pt idx="5">
                  <c:v>6</c:v>
                </c:pt>
                <c:pt idx="6">
                  <c:v>-4</c:v>
                </c:pt>
                <c:pt idx="7">
                  <c:v>-2</c:v>
                </c:pt>
                <c:pt idx="8">
                  <c:v>-5</c:v>
                </c:pt>
                <c:pt idx="9">
                  <c:v>-5</c:v>
                </c:pt>
                <c:pt idx="10">
                  <c:v>2</c:v>
                </c:pt>
                <c:pt idx="11">
                  <c:v>5</c:v>
                </c:pt>
                <c:pt idx="12">
                  <c:v>0</c:v>
                </c:pt>
                <c:pt idx="13">
                  <c:v>-4</c:v>
                </c:pt>
                <c:pt idx="14">
                  <c:v>-2</c:v>
                </c:pt>
                <c:pt idx="15">
                  <c:v>-13</c:v>
                </c:pt>
                <c:pt idx="16">
                  <c:v>-5</c:v>
                </c:pt>
                <c:pt idx="17">
                  <c:v>-4</c:v>
                </c:pt>
                <c:pt idx="18">
                  <c:v>-2</c:v>
                </c:pt>
                <c:pt idx="19">
                  <c:v>22</c:v>
                </c:pt>
                <c:pt idx="20">
                  <c:v>-4</c:v>
                </c:pt>
                <c:pt idx="21">
                  <c:v>-6</c:v>
                </c:pt>
                <c:pt idx="22">
                  <c:v>-3</c:v>
                </c:pt>
                <c:pt idx="23">
                  <c:v>2</c:v>
                </c:pt>
                <c:pt idx="24">
                  <c:v>-4</c:v>
                </c:pt>
                <c:pt idx="25">
                  <c:v>-4</c:v>
                </c:pt>
                <c:pt idx="26">
                  <c:v>1</c:v>
                </c:pt>
                <c:pt idx="27">
                  <c:v>-64</c:v>
                </c:pt>
                <c:pt idx="28">
                  <c:v>10</c:v>
                </c:pt>
                <c:pt idx="29">
                  <c:v>14</c:v>
                </c:pt>
                <c:pt idx="3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A2-4A4A-A925-E304A8B53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957824"/>
        <c:axId val="281959136"/>
      </c:lineChart>
      <c:dateAx>
        <c:axId val="281957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59136"/>
        <c:crosses val="autoZero"/>
        <c:auto val="1"/>
        <c:lblOffset val="100"/>
        <c:baseTimeUnit val="days"/>
      </c:dateAx>
      <c:valAx>
        <c:axId val="28195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5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59-458B-808A-592EBD4CD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975432"/>
        <c:axId val="374978712"/>
      </c:barChart>
      <c:catAx>
        <c:axId val="37497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78712"/>
        <c:crosses val="autoZero"/>
        <c:auto val="1"/>
        <c:lblAlgn val="ctr"/>
        <c:lblOffset val="100"/>
        <c:noMultiLvlLbl val="0"/>
      </c:catAx>
      <c:valAx>
        <c:axId val="37497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97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B1-4664-9C5C-3505EC31B8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B1-4664-9C5C-3505EC31B8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B1-4664-9C5C-3505EC31B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2274384"/>
        <c:axId val="362278976"/>
      </c:barChart>
      <c:catAx>
        <c:axId val="36227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78976"/>
        <c:crosses val="autoZero"/>
        <c:auto val="1"/>
        <c:lblAlgn val="ctr"/>
        <c:lblOffset val="100"/>
        <c:noMultiLvlLbl val="0"/>
      </c:catAx>
      <c:valAx>
        <c:axId val="362278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27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BD-4343-86EB-EC7A204D22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920744"/>
        <c:axId val="373920416"/>
      </c:barChart>
      <c:dateAx>
        <c:axId val="373920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20416"/>
        <c:crosses val="autoZero"/>
        <c:auto val="1"/>
        <c:lblOffset val="100"/>
        <c:baseTimeUnit val="days"/>
      </c:dateAx>
      <c:valAx>
        <c:axId val="37392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2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BF-43D4-A9C7-A7F23D03D3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3919432"/>
        <c:axId val="373919760"/>
      </c:barChart>
      <c:catAx>
        <c:axId val="37391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19760"/>
        <c:crosses val="autoZero"/>
        <c:auto val="1"/>
        <c:lblAlgn val="ctr"/>
        <c:lblOffset val="100"/>
        <c:noMultiLvlLbl val="0"/>
      </c:catAx>
      <c:valAx>
        <c:axId val="37391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91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C5BDE-506D-4C72-A4E9-743FDDE5F1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A718D1-2300-4E5D-9D66-572201BC71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52421-3FC5-46E1-8830-E78CD62721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995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93F2A7-6665-4031-80AC-09F1EFC85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34166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00209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6279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1707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161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457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6367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385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72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5100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7514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551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966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5834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0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72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2964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D4FD5B5-F730-4280-AC4D-3F761C250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45264-39B2-43C2-921E-EFAC6D52F7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170897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EE0EB-F396-40E9-BC33-2E643B58D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0F76CC-92E3-4E0C-B508-8CBFDC3F6B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75959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B3B5E-BE1B-4430-B169-D211159967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7D39A-4ECC-48B3-B2B3-BC5EE1DAB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361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024F34-A239-42AE-B5AD-A2E5586CBF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96369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16526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040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116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668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3596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493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- 2017-12-18 19:56:06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مشهد الغروب من مجتمع مشارف السكني بجدة 
من تصوير سكان مشارف #عيش #مشارف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https://t.co/aogNfQ9CDP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13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- 2017-12-18 18:23:59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 هو اليوم العالمي للغة العربية!
لماذا سميت لغتنا بلغة الضاد؟
شاركونا في التعليقات
#كنان #جمعة #اللغة_العربية #السعودية #سكن #اليوم_العالمي_للغه_العربيه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https://t.co/2T5C1BvoBu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64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- 2017-12-17 16:00:14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معنى اسم كنان؟
شاركنا في التعليقات 
#اليوم_العالمي_للغة_العربية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https://t.co/eo667eSTZK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74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- 2017-12-15 13:19:30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
#كنان #جمعة #جمعة_مباركة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https://t.co/QRS7rruqu8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09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- 2017-12-14 17:34:57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بالمساحات الخضراء مع مشاريع كنان السكنية.
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https://t.co/gectenfajV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53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- 2017-12-13 17:34:13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بيهمك اكثر؟
شاركونا في التعليقات
#كنان #مشاريع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https://t.co/Ygm6C3cJJ5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4797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207647D-95E2-427E-8381-65D357048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77E4F-3773-4192-913D-6FDE262E8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194819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F5E993-27EA-4F31-A6D0-63722009A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08873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30370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9738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31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2092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946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98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- 2017-12-12 17:30:50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 بيتك وعيش اليوم قبل تطبيق قرار قيمة الضريبة المضافة بقيمة 5% مطلع عام 2018
#عيش #كنان #قيمة_الضريبة_المضافة #سكن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https://t.co/GjigEdSpyt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08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- 2017-12-12 11:32:53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السينما وصلت ... مستعدين؟
#عيش #كنان #السينما_في_السعودية #السماح_بالسينما_رسميا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https://t.co/AyMjN68AUy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3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- 2017-12-04 20:00:55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نشكرك وسنقوم بالتواصل معك من قبل خدمة العملاء، الرجاء تزودينا برقمك على الخاص.
تسعدنا خدمتك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327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- 2017-12-01 12:17:46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 
#كنان #جمعة #جمعة_مباركة #يوم_الجمعة #السعودیة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https://t.co/UCpOEYqgP4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776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0C93852-A7AA-4661-AB6E-EC3C9744C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F0E1B-455A-4915-BE49-68F4D5DD8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89383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F5F11-C280-4135-AC59-5844028EC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A09FC7-4F45-456C-8D67-1420936ABE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00504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B60A6-69FF-4228-890C-51A1ABCD0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D1F63-5CA7-4BF2-990E-B28C5BE75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8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1A324-1940-495F-9804-FFD26E4E8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B68BD1-A8A2-42CD-AA65-8D48B1AEF2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78375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C88E8-34F1-43FD-8E8A-147E581ED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2AE40-C5DB-4157-997D-B16BB4C63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597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719E2-8336-492C-8A8C-62318C68D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D11DE5-36D8-4584-A4F2-01EDF482EB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88425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ABF03-2222-4628-B670-B43D75CEB1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30DE3A-FD7A-4C31-B63F-D2B782D88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283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534F5-0973-4D78-AE3D-11DABFC9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0667EE-358F-4466-943B-3341B22BC5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28260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1379A-38A9-44FD-ADF0-F0DEB96CE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9B2024-50DB-49E2-B4AA-2CA9810A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826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ECE551-6223-4672-B47A-4A1E13026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3493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977375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15812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15177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49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83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35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@AbdullahEbaid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11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@OJA35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59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@AlemAlaa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509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@MyBandr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753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@goomxm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7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@ramrom4500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87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@BandrAshammari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543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@bargima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23744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624A491-1D5A-429C-8CE7-B0DE4F430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11ACA-5904-4F6D-9AFB-EEC9A4C6A0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4572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283EBD-67AD-47F7-BB0A-9621B0227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0702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912194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3954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8331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8471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32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@mamd17h - 2017-12-26 22:18:52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48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@Saleh_3_7777 - 2017-12-25 12:20:38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https://t.co/h2RnWLYiUA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06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- 2017-12-24 15:36:41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@AbranVerdadero,@abeaimi,@abo23453,@esaa1395,@mhariri,@malak2100,@MAHMOED_iDRis,@KinanKSA,@11AB117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يفوتك اراضي بأرخص الاسعار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😍🏨😍🏨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598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@NanaNodi0313 - 2017-12-23 20:37:54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العربي نموذج جميل ويشرح القلب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2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@OJA35 - 2017-12-23 13:03:44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@alhamaiyd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
كم اسعار الفلل بالمجمع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51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- 2017-12-22 19:42:42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مشاريع كنان السكنية توفر إسلوب حياة مميز لك ولعائلتك
.
العبارة السابقة ليست صحيحة على إطلاقها
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https://t.co/XD1rEtL2BB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2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- 2017-12-22 19:35:55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⁦@KinanKSA⁩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كلنا أمل لإكتمال خدمات مجمع مشارف هيلز بالرياض من مساجد ومدارس ومركز تسوق وإنارة وترقيم الفلل ولوحات إر…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https://t.co/ttEOqPbXP2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2699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40B956C-6B06-469A-BD14-F364E823F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FF118-4E5F-4F1B-8E3C-A7B234ED5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706779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7B2856-5DE4-4E9D-8FC4-857C97F6F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384858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37529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664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801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0033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44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- 2017-12-20 19:59:23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نعاني منذ شهر تصريف مياه من أرض مشروع مشارف هيلز بالرياض إلى الشارع المؤدي للبوابة الثانية للمدخل الرئي…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https://t.co/WfRcozcoZK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25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 - 2017-12-18 18:28:36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خلكم مع مواد البناء واتركوا اللغة لأهلها، دعاية بطريق غير مباشر !!!!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183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- 2017-12-17 22:10:01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كنان:
إسم علم مذكر عربي ومعناه الغطاء أو الوقاء أو الستر وهو صيغة مبالغة لإسم الفاعل من الفعل كن
قال ﷻ في…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https://t.co/NE3CTBVow9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60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@BandrAshammari - 2017-12-17 17:22:12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اسم علم مذكر عربي، معناه في اللغة العربية الغطاء، الوِقاء، السَّتر. من الفعل كنَّ الشيء: ستره وغطاه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24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@nawalll1982a - 2017-12-17 17:09:06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هو وقاء كل شيء وستره اي الغطاء وهو البيت لانه يصون من البرد والحر #كنان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53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@AlemAlaa - 2017-12-17 16:35:14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غطاء أو كل شئ يستر به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10639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96A3100-EABA-4001-8C44-8E9EFFBE3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5078EC-811C-4F54-A085-D869DE68E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56950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D78989-DF8A-48D2-964A-3532266573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97440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991898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62708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962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238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73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- 2017-12-16 11:42:31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السادة: كنان
مشروع مشارف هيلز بالرياض
نعاني منذ عدة أيام من توقف إنارة أعمدة الشوارع عن العمل مما جعلنا…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https://t.co/mAf6tCQXai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12/21/2017 17:55:07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04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@a_tayib - 2017-12-14 12:33:06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يهمني اكثر؛ الأمانة في التنفيذ، والجودة في خامات البناء، والبعد عن الغش والدعايات الخادعة والكذب. فيجب ان…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https://t.co/HTmTE7nv4q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366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@Dode68261858 - 2017-12-14 11:21:51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بناياتكم سيئه ورديئه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92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 - 2017-12-13 19:05:24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يهمني أكثر أعيش في بيت ما فيه غش في مواد البناء.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225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@mamd17h - 2017-12-13 18:46:43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20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- 2017-12-11 01:29:39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@ajhny_518,@KinanKSA,@fahad_ahmed2030,@Becky_Alliance,@aoruonglx1,@rami_2099,@maneea911,@Engr_Abood,@khalilooj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https://t.co/XUEyrG9h98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1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@goomxm - 2017-12-10 11:32:07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@amalkhodran @KinanKSA 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7876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E78ED70-CA2B-4B95-BC5B-06AA24FD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D2200-F644-4723-BB97-4C1E7C206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793568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B818E-5DD2-452A-AA48-7BBB4C1B2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92267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92507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6702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12584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914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88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- 2017-12-07 16:11:57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أتوجه بالشكر والتقدير لشركة كنان على إقامة حفل التعارف وتناول طعام العشاء ليلة البارحة لسكان مشارف هيلز…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https://t.co/0EFpT1QxY6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88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@abmsjy - 2017-12-02 13:44:03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سمحت انا شفت الفيلا على الطراز الاسباني في مشارف هيلز النرجس الرياض ومعجبتني ابي صور لها ونموذجها ابي أدقق فيها أكثر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14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@bargima - 2017-12-01 20:45:16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@Aat931 @KinanKSA @wafi__sa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الوضع الحالي غير آمن، تقدمنا بعدة شكاوي على الشركة ومن خلال تطبيق كلنا امن بخصوص تواجد…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https://t.co/i5iB36YnXU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01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- 2017-12-01 15:09:58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- ٤
- التكلفة العالية والمستمرة لشفط البيارة لعدم وجود صرف صحي بالحي.
نأمل الوفاء بوعودكم “تستاهل أ…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https://t.co/mehTk16272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12/04/2017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24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 - 2017-12-01 15:09:34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- ٣
- المركز التجاري لم يفتتح فيه إلا عدة متاجر فقط وخلو البقية.
- أعمدة الإنارة بعضها لا يعمل. 
- 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https://t.co/iQfAuaQs00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12/04/2017 17:00:55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9488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E3EF68-F902-4904-AD88-E0B436DBF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2A1F1-0D26-4877-B73E-E101D70A2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11884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4953CB-6033-4532-B328-3AA6AFC274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80647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754528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41251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735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2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11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3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@mamd17h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52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88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@AbdullahEbaid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1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@abmsjy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5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@Dode68261858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705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@a_tayib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84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@nawalll1982a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0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@1984Kashkash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39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@eventat_ksa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909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181B603-51AD-47B8-9E96-962853226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57A34-C688-4C5A-B398-CF617209D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89613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FC85F-C8F5-451F-BCFD-676819F4AE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52811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07655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44386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0113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495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@NanaNodi0313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515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@Saleh_3_7777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65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@goomxm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14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@BandrAshammari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00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@ramrom4500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357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@OJA35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22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@AlemAlaa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25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@bargima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651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@MyBandr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90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@Aat931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0608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293B43B-F911-429E-AB82-1624D81F6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CD33D-A1DF-4490-BB88-993CFA1CD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291196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850B24-0288-4BD0-BB13-D46AEEE66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4065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203822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75416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0225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554641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96620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4083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713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2.2777777777778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72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703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69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61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#السعودیة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0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4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#السينما_في_السعودية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1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#السماح_بالسينما_رسميا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66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#قيمة_الضريبة_المضافة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414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83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3031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71B37FE-654C-4517-85DB-E2A340236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F89422-F05A-4ED0-907F-7CF5293EB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328163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855C40-F00B-4D79-8973-4965378BF4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2621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02751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185868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6724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383199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58653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73998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3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44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#عيش_الويكند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295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60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06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#اللغة_العربية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68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#اليوم_العالمي_للغه_العربيه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562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48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#ذكرى_البيعة_الثالثة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0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#سنه_2018_بكلمتين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11215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259AB08-3F0C-4BB7-90BC-E437FA7C4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C26F1-F3F3-485E-BE1F-0CA3E3BD2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82703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20180320_160204</Template>
  <TotalTime>0</TotalTime>
  <Words>1241</Words>
  <Application>Microsoft Office PowerPoint</Application>
  <PresentationFormat>On-screen Show (4:3)</PresentationFormat>
  <Paragraphs>478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Followers Change</vt:lpstr>
      <vt:lpstr>Own Tweets Table (Top 10) - 1 of 2</vt:lpstr>
      <vt:lpstr>Own Tweets Table (Top 10) - 2 of 2</vt:lpstr>
      <vt:lpstr>Twitter Own Tweets By Weekday</vt:lpstr>
      <vt:lpstr>Twitter Interaction Distribution + Mentions</vt:lpstr>
      <vt:lpstr>TW - Average Interactions Per Tweet (column)</vt:lpstr>
      <vt:lpstr>Twitter Response Times</vt:lpstr>
      <vt:lpstr>TW - Key Influencers (top 10)</vt:lpstr>
      <vt:lpstr>Twitter Mentions Table - 1 of 4</vt:lpstr>
      <vt:lpstr>Twitter Mentions Table - 2 of 4</vt:lpstr>
      <vt:lpstr>Twitter Mentions Table - 3 of 4</vt:lpstr>
      <vt:lpstr>Twitter Mentions Table - 4 of 4</vt:lpstr>
      <vt:lpstr>Twitter Key Interacting Users - 1 of 2</vt:lpstr>
      <vt:lpstr>Twitter Key Interacting Users - 2 of 2</vt:lpstr>
      <vt:lpstr>Twitter Hashtag Detection - 1 of 2</vt:lpstr>
      <vt:lpstr>Twitter Hashtag Detection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2018-03-20T16:02:05Z</dcterms:created>
  <dcterms:modified xsi:type="dcterms:W3CDTF">2018-03-20T16:02:48Z</dcterms:modified>
</cp:coreProperties>
</file>