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3" r:id="rId16"/>
    <p:sldId id="274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-8</c:v>
                </c:pt>
                <c:pt idx="1">
                  <c:v>26</c:v>
                </c:pt>
                <c:pt idx="2">
                  <c:v>-7</c:v>
                </c:pt>
                <c:pt idx="3">
                  <c:v>-6</c:v>
                </c:pt>
                <c:pt idx="4">
                  <c:v>-4</c:v>
                </c:pt>
                <c:pt idx="5">
                  <c:v>6</c:v>
                </c:pt>
                <c:pt idx="6">
                  <c:v>-4</c:v>
                </c:pt>
                <c:pt idx="7">
                  <c:v>-2</c:v>
                </c:pt>
                <c:pt idx="8">
                  <c:v>-5</c:v>
                </c:pt>
                <c:pt idx="9">
                  <c:v>-5</c:v>
                </c:pt>
                <c:pt idx="10">
                  <c:v>2</c:v>
                </c:pt>
                <c:pt idx="11">
                  <c:v>5</c:v>
                </c:pt>
                <c:pt idx="12">
                  <c:v>0</c:v>
                </c:pt>
                <c:pt idx="13">
                  <c:v>-4</c:v>
                </c:pt>
                <c:pt idx="14">
                  <c:v>-2</c:v>
                </c:pt>
                <c:pt idx="15">
                  <c:v>-13</c:v>
                </c:pt>
                <c:pt idx="16">
                  <c:v>-5</c:v>
                </c:pt>
                <c:pt idx="17">
                  <c:v>-4</c:v>
                </c:pt>
                <c:pt idx="18">
                  <c:v>-2</c:v>
                </c:pt>
                <c:pt idx="19">
                  <c:v>22</c:v>
                </c:pt>
                <c:pt idx="20">
                  <c:v>-4</c:v>
                </c:pt>
                <c:pt idx="21">
                  <c:v>-6</c:v>
                </c:pt>
                <c:pt idx="22">
                  <c:v>-3</c:v>
                </c:pt>
                <c:pt idx="23">
                  <c:v>2</c:v>
                </c:pt>
                <c:pt idx="24">
                  <c:v>-4</c:v>
                </c:pt>
                <c:pt idx="25">
                  <c:v>-4</c:v>
                </c:pt>
                <c:pt idx="26">
                  <c:v>1</c:v>
                </c:pt>
                <c:pt idx="27">
                  <c:v>-64</c:v>
                </c:pt>
                <c:pt idx="28">
                  <c:v>10</c:v>
                </c:pt>
                <c:pt idx="29">
                  <c:v>14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26-423D-B227-2AE06D2AB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383184"/>
        <c:axId val="364385808"/>
      </c:lineChart>
      <c:dateAx>
        <c:axId val="364383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85808"/>
        <c:crosses val="autoZero"/>
        <c:auto val="1"/>
        <c:lblOffset val="100"/>
        <c:baseTimeUnit val="days"/>
      </c:dateAx>
      <c:valAx>
        <c:axId val="36438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8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5C-49B7-A677-29FEB2EC3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194728"/>
        <c:axId val="376192760"/>
      </c:barChart>
      <c:catAx>
        <c:axId val="37619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92760"/>
        <c:crosses val="autoZero"/>
        <c:auto val="1"/>
        <c:lblAlgn val="ctr"/>
        <c:lblOffset val="100"/>
        <c:noMultiLvlLbl val="0"/>
      </c:catAx>
      <c:valAx>
        <c:axId val="37619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9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57-4706-82A4-D8872F9646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57-4706-82A4-D8872F9646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57-4706-82A4-D8872F964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9490024"/>
        <c:axId val="379491992"/>
      </c:barChart>
      <c:catAx>
        <c:axId val="379490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91992"/>
        <c:crosses val="autoZero"/>
        <c:auto val="1"/>
        <c:lblAlgn val="ctr"/>
        <c:lblOffset val="100"/>
        <c:noMultiLvlLbl val="0"/>
      </c:catAx>
      <c:valAx>
        <c:axId val="37949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9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ED-408C-A2F5-12B3B4DAD4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143528"/>
        <c:axId val="383141560"/>
      </c:barChart>
      <c:dateAx>
        <c:axId val="383143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141560"/>
        <c:crosses val="autoZero"/>
        <c:auto val="1"/>
        <c:lblOffset val="100"/>
        <c:baseTimeUnit val="days"/>
      </c:dateAx>
      <c:valAx>
        <c:axId val="38314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14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5D-45E4-AE11-8C9CD06BE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132048"/>
        <c:axId val="383135000"/>
      </c:barChart>
      <c:catAx>
        <c:axId val="38313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135000"/>
        <c:crosses val="autoZero"/>
        <c:auto val="1"/>
        <c:lblAlgn val="ctr"/>
        <c:lblOffset val="100"/>
        <c:noMultiLvlLbl val="0"/>
      </c:catAx>
      <c:valAx>
        <c:axId val="38313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13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E5946-6DDB-4AAB-B557-0588B95EDB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448452-7265-45AA-9525-747FB76D78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DFA5F-4285-433A-B5C2-39E5E80446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3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5FE7E-5A7E-446A-A03B-FF38F1B8D0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1306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32007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4800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6090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52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431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571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4821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2403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4537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7956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762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723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664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5882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07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5771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A532D1F-6D84-4275-87FF-976E4BCEA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7D2FA-975A-4087-BA5B-5F72C0A80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5474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4A145-F139-46D9-B17B-B74FB916E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BE4E49-0245-43DD-8650-E0C825497E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37955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337BB-546D-4293-AC76-60CE3BC7C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4A910-C203-41ED-9062-6A39ADBE3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603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659479-1590-4B4C-981B-152233E6BB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44082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33802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450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259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7829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079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94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- 2017-12-18 19:56:06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مشهد الغروب من مجتمع مشارف السكني بجدة 
من تصوير سكان مشارف #عيش #مشارف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https://t.co/aogNfQ9CDP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63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- 2017-12-18 18:23:59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هو اليوم العالمي للغة العربية!
لماذا سميت لغتنا بلغة الضاد؟
شاركونا في التعليقات
#كنان #جمعة #اللغة_العربية #السعودية #سكن #اليوم_العالمي_للغه_العربيه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https://t.co/2T5C1BvoBu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4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- 2017-12-17 16:00:14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معنى اسم كنان؟
شاركنا في التعليقات 
#اليوم_العالمي_للغة_العربية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https://t.co/eo667eSTZK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70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- 2017-12-15 13:19:30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مبــاركة.
#كنان #جمعة #جمعة_مباركة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https://t.co/QRS7rruqu8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82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- 2017-12-14 17:34:57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بالمساحات الخضراء مع مشاريع كنان السكنية.
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https://t.co/gectenfajV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17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- 2017-12-13 17:34:13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بيهمك اكثر؟
شاركونا في التعليقات
#كنان #مشاريع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https://t.co/Ygm6C3cJJ5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77699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C0B4A3B-269D-4BA9-B95E-95AA13556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2930C-B04B-459F-97F9-173C7FB2A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09835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9D1849-BF57-47A5-89C3-41848E8A0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13104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15341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407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0550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2333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010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57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- 2017-12-12 17:30:50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 بيتك وعيش اليوم قبل تطبيق قرار قيمة الضريبة المضافة بقيمة 5% مطلع عام 2018
#عيش #كنان #قيمة_الضريبة_المضافة #سكن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https://t.co/GjigEdSpyt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71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- 2017-12-12 11:32:53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السينما وصلت ... مستعدين؟
#عيش #كنان #السينما_في_السعودية #السماح_بالسينما_رسميا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https://t.co/AyMjN68AUy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52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- 2017-12-04 20:00:55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نشكرك وسنقوم بالتواصل معك من قبل خدمة العملاء، الرجاء تزودينا برقمك على الخاص.
تسعدنا خدمتك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763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- 2017-12-01 12:17:46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مبــاركة. 
#كنان #جمعة #جمعة_مباركة #يوم_الجمعة #السعودیة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https://t.co/UCpOEYqgP4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15561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6B6D144-9F67-4889-AEF2-9C228C0CE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A38CD-75E8-4A35-8C28-B285A4AC4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68327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1BB0E-5734-4A69-BA37-EFF105F2E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8BFB4E-4DE4-4780-8440-3FA3BEECC8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98708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7676C-778F-4B9B-BCB3-D9489C20B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00C6F-404C-461A-AAFD-203067D2E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166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23AE4-4D19-4676-813E-68A46D90E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319B40-A211-4291-91AC-DA79FF6792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67167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51661-1E84-42BA-9D77-5763E65868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BCA34-730F-4B85-9A46-A851BB1C6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734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FBA55-499D-4662-A0B1-30ABDB146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862485-8916-46C1-8455-91AF47E9DB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69907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7A710-95D1-4704-AB55-4F7F0B160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11550-5B18-41C6-A358-1BE5CD92E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274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1244C-CA0B-470D-B1FB-DECDAD5A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E07BAB-8031-49B1-A3F4-1878F3BD63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57923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59BFD-FF31-42C0-9332-4D2AD2DC1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AB427-6050-4BF5-AB16-101ACE60A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32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55CEB-CAC1-4C6E-96AC-BE502AD15E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394163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276126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7042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495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36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16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11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@AbdullahEbaid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97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@OJA35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26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@AlemAlaa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59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@MyBandr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23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@goomxm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19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@ramrom4500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23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@BandrAshammari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92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@bargima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611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E5E2A87-A181-47B2-96C0-F1517DD7F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DF7BD-5932-4893-8D9A-69FB9D7CE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85571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DC10E8-151A-477C-9C32-8C40AC8D3D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8287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748244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7089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19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615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59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@mamd17h - 2017-12-26 22:18:52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مميز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45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@Saleh_3_7777 - 2017-12-25 12:20:38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https://t.co/h2RnWLYiUA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58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- 2017-12-24 15:36:41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@AbranVerdadero,@abeaimi,@abo23453,@esaa1395,@mhariri,@malak2100,@MAHMOED_iDRis,@KinanKSA,@11AB117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يفوتك اراضي بأرخص الاسعار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😍🏨😍🏨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25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@NanaNodi0313 - 2017-12-23 20:37:54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العربي نموذج جميل ويشرح القلب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48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@OJA35 - 2017-12-23 13:03:44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@alhamaiyd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
كم اسعار الفلل بالمجمع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55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- 2017-12-22 19:42:42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مشاريع كنان السكنية توفر إسلوب حياة مميز لك ولعائلتك
.
العبارة السابقة ليست صحيحة على إطلاقها
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https://t.co/XD1rEtL2BB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630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- 2017-12-22 19:35:55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⁦@KinanKSA⁩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كلنا أمل لإكتمال خدمات مجمع مشارف هيلز بالرياض من مساجد ومدارس ومركز تسوق وإنارة وترقيم الفلل ولوحات إر…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https://t.co/ttEOqPbXP2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339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2795ABF-31AC-4604-8172-8FE7BED5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68F89-5E1A-45DD-B930-BDCBF4008C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75800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7A4F99-18F5-45B2-A64E-88DC14DF70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17320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210562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70841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5364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2221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01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- 2017-12-20 19:59:23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نعاني منذ شهر تصريف مياه من أرض مشروع مشارف هيلز بالرياض إلى الشارع المؤدي للبوابة الثانية للمدخل الرئي…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https://t.co/WfRcozcoZK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12/21/2017 17:55:07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08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@AbdullahEbaid - 2017-12-18 18:28:36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خلكم مع مواد البناء واتركوا اللغة لأهلها، دعاية بطريق غير مباشر 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35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- 2017-12-17 22:10:01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كنان:
إسم علم مذكر عربي ومعناه الغطاء أو الوقاء أو الستر وهو صيغة مبالغة لإسم الفاعل من الفعل كن
قال ﷻ في…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https://t.co/NE3CTBVow9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12/21/2017 17:55:07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272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@BandrAshammari - 2017-12-17 17:22:12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اسم علم مذكر عربي، معناه في اللغة العربية الغطاء، الوِقاء، السَّتر. من الفعل كنَّ الشيء: ستره وغطاه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39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@nawalll1982a - 2017-12-17 17:09:06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 وقاء كل شيء وستره اي الغطاء وهو البيت لانه يصون من البرد والحر #كنان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18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@AlemAlaa - 2017-12-17 16:35:14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غطاء أو كل شئ يستر به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2286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A190BB3-0E58-4848-8CEC-41327091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3F6F1-45C7-45A6-B904-86D0B1AD8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276644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8936D6-6297-4147-965F-CFFBCF948F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48682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340239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57211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550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23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28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- 2017-12-16 11:42:31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السادة: كنان
مشروع مشارف هيلز بالرياض
نعاني منذ عدة أيام من توقف إنارة أعمدة الشوارع عن العمل مما جعلنا…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https://t.co/mAf6tCQXai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12/21/2017 17:55:07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81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@a_tayib - 2017-12-14 12:33:06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يهمني اكثر؛ الأمانة في التنفيذ، والجودة في خامات البناء، والبعد عن الغش والدعايات الخادعة والكذب. فيجب ان…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https://t.co/HTmTE7nv4q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55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@Dode68261858 - 2017-12-14 11:21:51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بناياتكم سيئه ورديئه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11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@AbdullahEbaid - 2017-12-13 19:05:24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يهمني أكثر أعيش في بيت ما فيه غش في مواد البناء.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18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@mamd17h - 2017-12-13 18:46:43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90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- 2017-12-11 01:29:39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@ajhny_518,@KinanKSA,@fahad_ahmed2030,@Becky_Alliance,@aoruonglx1,@rami_2099,@maneea911,@Engr_Abood,@khalilooj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فرصت…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https://t.co/XUEyrG9h98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338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@goomxm - 2017-12-10 11:32:07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@amalkhodran @KinanKSA 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8239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B8BAAAE-81AB-4AB6-AF05-DE34ED43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0ECCA-B72A-4629-9C5C-731AE2277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397703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CDBEB-1D8C-414F-85AC-5C9F12B84E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154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325377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17248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226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9799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104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- 2017-12-07 16:11:57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أتوجه بالشكر والتقدير لشركة كنان على إقامة حفل التعارف وتناول طعام العشاء ليلة البارحة لسكان مشارف هيلز…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https://t.co/0EFpT1QxY6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38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@abmsjy - 2017-12-02 13:44:03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 سمحت انا شفت الفيلا على الطراز الاسباني في مشارف هيلز النرجس الرياض ومعجبتني ابي صور لها ونموذجها ابي أدقق فيها أكثر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169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@bargima - 2017-12-01 20:45:16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@Aat931 @KinanKSA @wafi__sa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الوضع الحالي غير آمن، تقدمنا بعدة شكاوي على الشركة ومن خلال تطبيق كلنا امن بخصوص تواجد…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https://t.co/i5iB36YnXU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6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- 2017-12-01 15:09:58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 - ٤
- التكلفة العالية والمستمرة لشفط البيارة لعدم وجود صرف صحي بالحي.
نأمل الوفاء بوعودكم “تستاهل أ…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https://t.co/mehTk16272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12/04/2017 17:00:55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05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- 2017-12-01 15:09:34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 - ٣
- المركز التجاري لم يفتتح فيه إلا عدة متاجر فقط وخلو البقية.
- أعمدة الإنارة بعضها لا يعمل. 
- ت…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https://t.co/iQfAuaQs00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12/04/2017 17:00:55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4283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2F85E61-6B8D-4F1D-9EAF-87064C5D0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F0F7D-59B9-4A3F-B79B-7D5D596ACE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102304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B6CCA2-90E7-4474-87C5-B0CE59861D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19590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630588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980723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6515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60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311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@mamd17h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4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81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@AbdullahEbaid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776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@abmsjy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15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@Dode68261858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86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@a_tayib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1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@nawalll1982a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563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@1984Kashkash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6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@eventat_ksa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6542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6853D1-7CB5-4B0C-8BA3-57754EB02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BEFC8-739C-4696-9429-3E21B92FB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601231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703268-E6E9-4EED-A760-4973867F4A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23420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747596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588679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6057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66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@NanaNodi0313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6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@Saleh_3_7777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34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@goomxm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32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@BandrAshammari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14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@ramrom4500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0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@OJA35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49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@AlemAlaa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22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@bargima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54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@MyBandr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22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@Aat931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3567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9676F2B-45E6-4AD0-8003-1A5A3878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556D8-5791-49FC-A309-D8542BCCC0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8076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20180320_160009</Template>
  <TotalTime>0</TotalTime>
  <Words>1009</Words>
  <Application>Microsoft Office PowerPoint</Application>
  <PresentationFormat>On-screen Show (4:3)</PresentationFormat>
  <Paragraphs>342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Lato</vt:lpstr>
      <vt:lpstr>quintly_template</vt:lpstr>
      <vt:lpstr>Twitter Reports</vt:lpstr>
      <vt:lpstr>Twitter Key Metrics Table</vt:lpstr>
      <vt:lpstr>Twitter Followers Change</vt:lpstr>
      <vt:lpstr>Own Tweets Table (Top 10) - 1 of 2</vt:lpstr>
      <vt:lpstr>Own Tweets Table (Top 10) - 2 of 2</vt:lpstr>
      <vt:lpstr>Twitter Own Tweets By Weekday</vt:lpstr>
      <vt:lpstr>Twitter Interaction Distribution + Mentions</vt:lpstr>
      <vt:lpstr>TW - Average Interactions Per Tweet (column)</vt:lpstr>
      <vt:lpstr>Twitter Response Times</vt:lpstr>
      <vt:lpstr>TW - Key Influencers (top 10)</vt:lpstr>
      <vt:lpstr>Twitter Mentions Table - 1 of 4</vt:lpstr>
      <vt:lpstr>Twitter Mentions Table - 2 of 4</vt:lpstr>
      <vt:lpstr>Twitter Mentions Table - 3 of 4</vt:lpstr>
      <vt:lpstr>Twitter Mentions Table - 4 of 4</vt:lpstr>
      <vt:lpstr>Twitter Key Interacting Users - 1 of 2</vt:lpstr>
      <vt:lpstr>Twitter Key Interacting Users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2018-03-20T16:00:10Z</dcterms:created>
  <dcterms:modified xsi:type="dcterms:W3CDTF">2018-03-20T16:00:42Z</dcterms:modified>
</cp:coreProperties>
</file>