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46594</c:v>
                </c:pt>
                <c:pt idx="1">
                  <c:v>46591</c:v>
                </c:pt>
                <c:pt idx="2">
                  <c:v>46587</c:v>
                </c:pt>
                <c:pt idx="3">
                  <c:v>46585</c:v>
                </c:pt>
                <c:pt idx="4">
                  <c:v>46585</c:v>
                </c:pt>
                <c:pt idx="5">
                  <c:v>46582</c:v>
                </c:pt>
                <c:pt idx="6">
                  <c:v>46580</c:v>
                </c:pt>
                <c:pt idx="7">
                  <c:v>46577</c:v>
                </c:pt>
                <c:pt idx="8">
                  <c:v>46578</c:v>
                </c:pt>
                <c:pt idx="9">
                  <c:v>46578</c:v>
                </c:pt>
                <c:pt idx="10">
                  <c:v>46576</c:v>
                </c:pt>
                <c:pt idx="11">
                  <c:v>46574</c:v>
                </c:pt>
                <c:pt idx="12">
                  <c:v>46574</c:v>
                </c:pt>
                <c:pt idx="13">
                  <c:v>46569</c:v>
                </c:pt>
                <c:pt idx="14">
                  <c:v>46564</c:v>
                </c:pt>
                <c:pt idx="15">
                  <c:v>46561</c:v>
                </c:pt>
                <c:pt idx="16">
                  <c:v>46561</c:v>
                </c:pt>
                <c:pt idx="17">
                  <c:v>46559</c:v>
                </c:pt>
                <c:pt idx="18">
                  <c:v>46558</c:v>
                </c:pt>
                <c:pt idx="19">
                  <c:v>46558</c:v>
                </c:pt>
                <c:pt idx="20">
                  <c:v>46555</c:v>
                </c:pt>
                <c:pt idx="21">
                  <c:v>46557</c:v>
                </c:pt>
                <c:pt idx="22">
                  <c:v>46554</c:v>
                </c:pt>
                <c:pt idx="23">
                  <c:v>46556</c:v>
                </c:pt>
                <c:pt idx="24">
                  <c:v>46557</c:v>
                </c:pt>
                <c:pt idx="25">
                  <c:v>46554</c:v>
                </c:pt>
                <c:pt idx="26">
                  <c:v>46555</c:v>
                </c:pt>
                <c:pt idx="27">
                  <c:v>46554</c:v>
                </c:pt>
                <c:pt idx="28">
                  <c:v>46550</c:v>
                </c:pt>
                <c:pt idx="29">
                  <c:v>46540</c:v>
                </c:pt>
                <c:pt idx="30">
                  <c:v>46536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7C-492E-9BFF-80300484EF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006704"/>
        <c:axId val="324004080"/>
      </c:lineChart>
      <c:dateAx>
        <c:axId val="3240067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04080"/>
        <c:crosses val="autoZero"/>
        <c:auto val="1"/>
        <c:lblOffset val="100"/>
        <c:baseTimeUnit val="days"/>
      </c:dateAx>
      <c:valAx>
        <c:axId val="32400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06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1.0732147073342999E-2</c:v>
                </c:pt>
                <c:pt idx="1">
                  <c:v>-6.4385972442803996E-3</c:v>
                </c:pt>
                <c:pt idx="2">
                  <c:v>-8.5853491017578998E-3</c:v>
                </c:pt>
                <c:pt idx="3">
                  <c:v>-4.2930431236181997E-3</c:v>
                </c:pt>
                <c:pt idx="4">
                  <c:v>0</c:v>
                </c:pt>
                <c:pt idx="5">
                  <c:v>-6.4398411505850002E-3</c:v>
                </c:pt>
                <c:pt idx="6">
                  <c:v>-4.2935039285560998E-3</c:v>
                </c:pt>
                <c:pt idx="7">
                  <c:v>-6.4405324173464999E-3</c:v>
                </c:pt>
                <c:pt idx="8">
                  <c:v>2.1469824162139999E-3</c:v>
                </c:pt>
                <c:pt idx="9">
                  <c:v>0</c:v>
                </c:pt>
                <c:pt idx="10">
                  <c:v>-4.2938726437374E-3</c:v>
                </c:pt>
                <c:pt idx="11">
                  <c:v>-4.2940570250773E-3</c:v>
                </c:pt>
                <c:pt idx="12">
                  <c:v>0</c:v>
                </c:pt>
                <c:pt idx="13">
                  <c:v>-1.0735603555632E-2</c:v>
                </c:pt>
                <c:pt idx="14">
                  <c:v>-1.0736756211213E-2</c:v>
                </c:pt>
                <c:pt idx="15">
                  <c:v>-6.4427454686023997E-3</c:v>
                </c:pt>
                <c:pt idx="16">
                  <c:v>0</c:v>
                </c:pt>
                <c:pt idx="17">
                  <c:v>-4.2954403900260004E-3</c:v>
                </c:pt>
                <c:pt idx="18">
                  <c:v>-2.1478124530166002E-3</c:v>
                </c:pt>
                <c:pt idx="19">
                  <c:v>0</c:v>
                </c:pt>
                <c:pt idx="20">
                  <c:v>-6.4435757549723E-3</c:v>
                </c:pt>
                <c:pt idx="21">
                  <c:v>4.2959939856084001E-3</c:v>
                </c:pt>
                <c:pt idx="22">
                  <c:v>-6.4437141568399999E-3</c:v>
                </c:pt>
                <c:pt idx="23">
                  <c:v>4.2960862654122002E-3</c:v>
                </c:pt>
                <c:pt idx="24">
                  <c:v>2.1479508548843998E-3</c:v>
                </c:pt>
                <c:pt idx="25">
                  <c:v>-6.4437141568399999E-3</c:v>
                </c:pt>
                <c:pt idx="26">
                  <c:v>2.1480431327061001E-3</c:v>
                </c:pt>
                <c:pt idx="27">
                  <c:v>-2.1479969928042001E-3</c:v>
                </c:pt>
                <c:pt idx="28">
                  <c:v>-8.5921725308244004E-3</c:v>
                </c:pt>
                <c:pt idx="29">
                  <c:v>-2.1482277121375001E-2</c:v>
                </c:pt>
                <c:pt idx="30">
                  <c:v>-8.5947571981092007E-3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0B-4EF0-98EC-7DF6E9AB65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005720"/>
        <c:axId val="324005392"/>
      </c:lineChart>
      <c:dateAx>
        <c:axId val="324005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05392"/>
        <c:crosses val="autoZero"/>
        <c:auto val="1"/>
        <c:lblOffset val="100"/>
        <c:baseTimeUnit val="days"/>
      </c:dateAx>
      <c:valAx>
        <c:axId val="324005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005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43009</c:v>
                </c:pt>
                <c:pt idx="1">
                  <c:v>43010</c:v>
                </c:pt>
                <c:pt idx="2">
                  <c:v>43011</c:v>
                </c:pt>
                <c:pt idx="3">
                  <c:v>43012</c:v>
                </c:pt>
                <c:pt idx="4">
                  <c:v>43013</c:v>
                </c:pt>
                <c:pt idx="5">
                  <c:v>43014</c:v>
                </c:pt>
                <c:pt idx="6">
                  <c:v>43015</c:v>
                </c:pt>
                <c:pt idx="7">
                  <c:v>43016</c:v>
                </c:pt>
                <c:pt idx="8">
                  <c:v>43017</c:v>
                </c:pt>
                <c:pt idx="9">
                  <c:v>43018</c:v>
                </c:pt>
                <c:pt idx="10">
                  <c:v>43019</c:v>
                </c:pt>
                <c:pt idx="11">
                  <c:v>43020</c:v>
                </c:pt>
                <c:pt idx="12">
                  <c:v>43021</c:v>
                </c:pt>
                <c:pt idx="13">
                  <c:v>43022</c:v>
                </c:pt>
                <c:pt idx="14">
                  <c:v>43023</c:v>
                </c:pt>
                <c:pt idx="15">
                  <c:v>43024</c:v>
                </c:pt>
                <c:pt idx="16">
                  <c:v>43025</c:v>
                </c:pt>
                <c:pt idx="17">
                  <c:v>43026</c:v>
                </c:pt>
                <c:pt idx="18">
                  <c:v>43027</c:v>
                </c:pt>
                <c:pt idx="19">
                  <c:v>43028</c:v>
                </c:pt>
                <c:pt idx="20">
                  <c:v>43029</c:v>
                </c:pt>
                <c:pt idx="21">
                  <c:v>43030</c:v>
                </c:pt>
                <c:pt idx="22">
                  <c:v>43031</c:v>
                </c:pt>
                <c:pt idx="23">
                  <c:v>43032</c:v>
                </c:pt>
                <c:pt idx="24">
                  <c:v>43033</c:v>
                </c:pt>
                <c:pt idx="25">
                  <c:v>43034</c:v>
                </c:pt>
                <c:pt idx="26">
                  <c:v>43035</c:v>
                </c:pt>
                <c:pt idx="27">
                  <c:v>43036</c:v>
                </c:pt>
                <c:pt idx="28">
                  <c:v>43037</c:v>
                </c:pt>
                <c:pt idx="29">
                  <c:v>43038</c:v>
                </c:pt>
                <c:pt idx="30">
                  <c:v>43039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DD4-4AD3-A38B-A7722D87CE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455944"/>
        <c:axId val="326452664"/>
      </c:lineChart>
      <c:dateAx>
        <c:axId val="326455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2664"/>
        <c:crosses val="autoZero"/>
        <c:auto val="1"/>
        <c:lblOffset val="100"/>
        <c:baseTimeUnit val="days"/>
      </c:dateAx>
      <c:valAx>
        <c:axId val="326452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45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D7-4F41-87F8-00CD6E488B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5D7-4F41-87F8-00CD6E488B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5D7-4F41-87F8-00CD6E488B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5D7-4F41-87F8-00CD6E488B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5D7-4F41-87F8-00CD6E488B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5D7-4F41-87F8-00CD6E488B8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5D7-4F41-87F8-00CD6E488B8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Kinan International Company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15D7-4F41-87F8-00CD6E488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4357208"/>
        <c:axId val="324352944"/>
      </c:barChart>
      <c:catAx>
        <c:axId val="32435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2944"/>
        <c:crosses val="autoZero"/>
        <c:auto val="1"/>
        <c:lblAlgn val="ctr"/>
        <c:lblOffset val="100"/>
        <c:noMultiLvlLbl val="0"/>
      </c:catAx>
      <c:valAx>
        <c:axId val="324352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F9-491F-9044-D0820AFE23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4359832"/>
        <c:axId val="325224872"/>
      </c:lineChart>
      <c:catAx>
        <c:axId val="324359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5224872"/>
        <c:crosses val="autoZero"/>
        <c:auto val="1"/>
        <c:lblAlgn val="ctr"/>
        <c:lblOffset val="100"/>
        <c:noMultiLvlLbl val="0"/>
      </c:catAx>
      <c:valAx>
        <c:axId val="325224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4359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E282A-D90C-4C7A-9807-36D8F6757EA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D0F6EC8-B6D1-4EA5-9077-435B142DE8E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1F8E00-9CB0-480B-939F-837A968A370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356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A45B40-4C30-4B62-9962-9A5CFFCCED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5699362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4358319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829249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848973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052054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017128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461013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920900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89794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360990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4268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4425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Kinan International Company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62388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E1A211FF-AF67-4088-89C1-8F360F8FF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79ECA6-8C8E-4E1C-B239-46A90CB5A0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</p:spTree>
    <p:extLst>
      <p:ext uri="{BB962C8B-B14F-4D97-AF65-F5344CB8AC3E}">
        <p14:creationId xmlns:p14="http://schemas.microsoft.com/office/powerpoint/2010/main" val="2103950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F3F68-2DCC-4DF4-86D3-97D79839E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2984B8-8DD6-4EDE-A55A-CE82E8C569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351056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9F98B3-99EA-4BEA-BE29-A27DF5D6D3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C82084-916E-45A0-9EED-177D83359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65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C07400-F388-45BF-9A65-95DB536975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D475B07-3C71-458B-9982-8559C52AAE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270438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1F1FF-706F-4D01-8ED4-7A421854F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9B454-0037-47ED-B9E8-5836BAE8B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2701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70917-DA9D-42A6-8EE8-CE891A50FF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DAE8DF-91A8-4182-9309-5B1DFEF5A3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685228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0ABAF3-C6DE-4DFD-BD8D-C22525E6C1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B9E295-1B76-485C-AFC6-C2ABB9660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844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6C42F-3085-42B4-B12E-50AC44E77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D41EC5-AB55-450E-B542-FDD88DD25D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6749608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6A7D02-1D2C-4C6E-B435-4E3271B989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260B1-C123-449B-8D24-D6F01F4DC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91108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E23D7-FBC3-4815-A540-AC5C4FA029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EB7A6-475C-4D60-A6AC-952468D8E7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38931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13FCE6-78A6-49DC-A293-80AC7C7CD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10/01/2017 - 10/31/2017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2B991-9E0D-4632-87C6-60F96D9A2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738790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20180320_152026</Template>
  <TotalTime>0</TotalTime>
  <Words>89</Words>
  <Application>Microsoft Office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Lato</vt:lpstr>
      <vt:lpstr>quintly_template</vt:lpstr>
      <vt:lpstr>Facebook</vt:lpstr>
      <vt:lpstr>Facebook Key Metrics Table</vt:lpstr>
      <vt:lpstr>Facebook Fans Total</vt:lpstr>
      <vt:lpstr>Facebook Fans Change Rate</vt:lpstr>
      <vt:lpstr>Facebook Interaction Rate</vt:lpstr>
      <vt:lpstr>Facebook Interactions Distribution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</dc:title>
  <dc:creator>Administrator</dc:creator>
  <cp:lastModifiedBy>Administrator</cp:lastModifiedBy>
  <cp:revision>1</cp:revision>
  <dcterms:created xsi:type="dcterms:W3CDTF">2018-03-20T15:20:27Z</dcterms:created>
  <dcterms:modified xsi:type="dcterms:W3CDTF">2018-03-20T15:20:45Z</dcterms:modified>
</cp:coreProperties>
</file>