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46536</c:v>
                </c:pt>
                <c:pt idx="1">
                  <c:v>46530</c:v>
                </c:pt>
                <c:pt idx="2">
                  <c:v>46529</c:v>
                </c:pt>
                <c:pt idx="3">
                  <c:v>46525</c:v>
                </c:pt>
                <c:pt idx="4">
                  <c:v>46527</c:v>
                </c:pt>
                <c:pt idx="5">
                  <c:v>46521</c:v>
                </c:pt>
                <c:pt idx="6">
                  <c:v>46519</c:v>
                </c:pt>
                <c:pt idx="7">
                  <c:v>46510</c:v>
                </c:pt>
                <c:pt idx="8">
                  <c:v>46505</c:v>
                </c:pt>
                <c:pt idx="9">
                  <c:v>46497</c:v>
                </c:pt>
                <c:pt idx="10">
                  <c:v>46492</c:v>
                </c:pt>
                <c:pt idx="11">
                  <c:v>46488</c:v>
                </c:pt>
                <c:pt idx="12">
                  <c:v>46483</c:v>
                </c:pt>
                <c:pt idx="13">
                  <c:v>46480</c:v>
                </c:pt>
                <c:pt idx="14">
                  <c:v>46476</c:v>
                </c:pt>
                <c:pt idx="15">
                  <c:v>46477</c:v>
                </c:pt>
                <c:pt idx="16">
                  <c:v>46470</c:v>
                </c:pt>
                <c:pt idx="17">
                  <c:v>46468</c:v>
                </c:pt>
                <c:pt idx="18">
                  <c:v>46464</c:v>
                </c:pt>
                <c:pt idx="19">
                  <c:v>46460</c:v>
                </c:pt>
                <c:pt idx="20">
                  <c:v>46455</c:v>
                </c:pt>
                <c:pt idx="21">
                  <c:v>46449</c:v>
                </c:pt>
                <c:pt idx="22">
                  <c:v>46451</c:v>
                </c:pt>
                <c:pt idx="23">
                  <c:v>46442</c:v>
                </c:pt>
                <c:pt idx="24">
                  <c:v>46444</c:v>
                </c:pt>
                <c:pt idx="25">
                  <c:v>46443</c:v>
                </c:pt>
                <c:pt idx="26">
                  <c:v>46439</c:v>
                </c:pt>
                <c:pt idx="27">
                  <c:v>46434</c:v>
                </c:pt>
                <c:pt idx="28">
                  <c:v>46428</c:v>
                </c:pt>
                <c:pt idx="29">
                  <c:v>46420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C9-4D5A-9E69-E202E21397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2028368"/>
        <c:axId val="372026400"/>
      </c:lineChart>
      <c:dateAx>
        <c:axId val="372028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026400"/>
        <c:crosses val="autoZero"/>
        <c:auto val="1"/>
        <c:lblOffset val="100"/>
        <c:baseTimeUnit val="days"/>
      </c:dateAx>
      <c:valAx>
        <c:axId val="37202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02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-1.2893243940175001E-2</c:v>
                </c:pt>
                <c:pt idx="2">
                  <c:v>-2.1491510853213001E-3</c:v>
                </c:pt>
                <c:pt idx="3">
                  <c:v>-8.5967890992714006E-3</c:v>
                </c:pt>
                <c:pt idx="4">
                  <c:v>4.2987641053197001E-3</c:v>
                </c:pt>
                <c:pt idx="5">
                  <c:v>-1.2895737958605E-2</c:v>
                </c:pt>
                <c:pt idx="6">
                  <c:v>-4.2991337245544999E-3</c:v>
                </c:pt>
                <c:pt idx="7">
                  <c:v>-1.9346933511038E-2</c:v>
                </c:pt>
                <c:pt idx="8">
                  <c:v>-1.0750376263168999E-2</c:v>
                </c:pt>
                <c:pt idx="9">
                  <c:v>-1.7202451349316999E-2</c:v>
                </c:pt>
                <c:pt idx="10">
                  <c:v>-1.0753381938620001E-2</c:v>
                </c:pt>
                <c:pt idx="11">
                  <c:v>-8.603630732169E-3</c:v>
                </c:pt>
                <c:pt idx="12">
                  <c:v>-1.0755463775598001E-2</c:v>
                </c:pt>
                <c:pt idx="13">
                  <c:v>-6.4539724200245001E-3</c:v>
                </c:pt>
                <c:pt idx="14">
                  <c:v>-8.6058519793459996E-3</c:v>
                </c:pt>
                <c:pt idx="15">
                  <c:v>2.1516481624924999E-3</c:v>
                </c:pt>
                <c:pt idx="16">
                  <c:v>-1.5061213073133E-2</c:v>
                </c:pt>
                <c:pt idx="17">
                  <c:v>-4.3038519474929999E-3</c:v>
                </c:pt>
                <c:pt idx="18">
                  <c:v>-8.6080743737625993E-3</c:v>
                </c:pt>
                <c:pt idx="19">
                  <c:v>-8.6088154269972003E-3</c:v>
                </c:pt>
                <c:pt idx="20">
                  <c:v>-1.0761945759793E-2</c:v>
                </c:pt>
                <c:pt idx="21">
                  <c:v>-1.291572489506E-2</c:v>
                </c:pt>
                <c:pt idx="22">
                  <c:v>4.3057977566793998E-3</c:v>
                </c:pt>
                <c:pt idx="23">
                  <c:v>-1.9375255645733998E-2</c:v>
                </c:pt>
                <c:pt idx="24">
                  <c:v>4.3064467507858998E-3</c:v>
                </c:pt>
                <c:pt idx="25">
                  <c:v>-2.153130651968E-3</c:v>
                </c:pt>
                <c:pt idx="26">
                  <c:v>-8.6127080507289004E-3</c:v>
                </c:pt>
                <c:pt idx="27">
                  <c:v>-1.0766812377528001E-2</c:v>
                </c:pt>
                <c:pt idx="28">
                  <c:v>-1.2921566093811E-2</c:v>
                </c:pt>
                <c:pt idx="29">
                  <c:v>-1.7230981304384999E-2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D9-4D18-BC50-819C44DC64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2024760"/>
        <c:axId val="372027056"/>
      </c:lineChart>
      <c:dateAx>
        <c:axId val="372024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027056"/>
        <c:crosses val="autoZero"/>
        <c:auto val="1"/>
        <c:lblOffset val="100"/>
        <c:baseTimeUnit val="days"/>
      </c:dateAx>
      <c:valAx>
        <c:axId val="37202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02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1.0746679276103999E-2</c:v>
                </c:pt>
                <c:pt idx="5">
                  <c:v>0</c:v>
                </c:pt>
                <c:pt idx="6">
                  <c:v>3.4393809114358999E-2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8.6056668316085994E-3</c:v>
                </c:pt>
                <c:pt idx="14">
                  <c:v>0</c:v>
                </c:pt>
                <c:pt idx="15">
                  <c:v>8.6065926499699005E-3</c:v>
                </c:pt>
                <c:pt idx="16">
                  <c:v>2.1517870591526E-3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1.0762640721527E-2</c:v>
                </c:pt>
                <c:pt idx="21">
                  <c:v>0</c:v>
                </c:pt>
                <c:pt idx="22">
                  <c:v>1.5069967707212001E-2</c:v>
                </c:pt>
                <c:pt idx="23">
                  <c:v>4.3060758730568997E-3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8.6162329829398993E-3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7E-42A5-A4F0-61CC0CBC19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439856"/>
        <c:axId val="375436248"/>
      </c:lineChart>
      <c:dateAx>
        <c:axId val="375439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36248"/>
        <c:crosses val="autoZero"/>
        <c:auto val="1"/>
        <c:lblOffset val="100"/>
        <c:baseTimeUnit val="days"/>
      </c:dateAx>
      <c:valAx>
        <c:axId val="375436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3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44-42CB-871E-7DBCF6F2ED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44-42CB-871E-7DBCF6F2ED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44-42CB-871E-7DBCF6F2ED2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44-42CB-871E-7DBCF6F2ED2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44-42CB-871E-7DBCF6F2ED2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B44-42CB-871E-7DBCF6F2ED2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B44-42CB-871E-7DBCF6F2ED2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B44-42CB-871E-7DBCF6F2ED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493624"/>
        <c:axId val="282494280"/>
      </c:barChart>
      <c:catAx>
        <c:axId val="282493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94280"/>
        <c:crosses val="autoZero"/>
        <c:auto val="1"/>
        <c:lblAlgn val="ctr"/>
        <c:lblOffset val="100"/>
        <c:noMultiLvlLbl val="0"/>
      </c:catAx>
      <c:valAx>
        <c:axId val="282494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93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7.5304445113816999E-3</c:v>
                </c:pt>
                <c:pt idx="13">
                  <c:v>2.1515555746805001E-3</c:v>
                </c:pt>
                <c:pt idx="14">
                  <c:v>8.6062222987220004E-3</c:v>
                </c:pt>
                <c:pt idx="15">
                  <c:v>0</c:v>
                </c:pt>
                <c:pt idx="16">
                  <c:v>7.5304445113816999E-3</c:v>
                </c:pt>
                <c:pt idx="17">
                  <c:v>0</c:v>
                </c:pt>
                <c:pt idx="18">
                  <c:v>2.9046000258186998E-2</c:v>
                </c:pt>
                <c:pt idx="19">
                  <c:v>1.0757777873402E-2</c:v>
                </c:pt>
                <c:pt idx="20">
                  <c:v>0</c:v>
                </c:pt>
                <c:pt idx="21">
                  <c:v>8.6062222987220004E-3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DB-44E3-9A2F-D9A4C22832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482800"/>
        <c:axId val="282486736"/>
      </c:lineChart>
      <c:catAx>
        <c:axId val="28248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86736"/>
        <c:crosses val="autoZero"/>
        <c:auto val="1"/>
        <c:lblAlgn val="ctr"/>
        <c:lblOffset val="100"/>
        <c:noMultiLvlLbl val="0"/>
      </c:catAx>
      <c:valAx>
        <c:axId val="28248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8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714F4-3DDD-44DA-A061-0F82F4DAA5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4AEDA-7E76-4C94-83D8-E2D3A5DA0B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3296C-694F-4D49-BBB0-07E9E96970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23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3CC981-5F72-401C-857D-1D4A5206A0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614827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166057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96501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42157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7246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06026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15995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11687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27153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91892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4751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600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91237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B0CFC07-BAFE-4BF0-AF3F-028CB6E1A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71564-B2E4-410D-B9A7-95D977C898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890613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17A63-623D-4F18-90D6-01F072B06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F7DCE3-0079-41A4-9B3B-9AB5286C10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560999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01530-FAFE-4EB2-A157-1BC18D0A12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A5846-CD32-41DC-BFA4-465AA4670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812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312EE-F6E2-41F1-A766-2C755EA34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63C8C2-080F-4D7D-81F7-3F76D8B022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729062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022C4-DD3A-4776-9C90-044F78C57E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74CD3A-04E5-4C56-BA77-E2A717E89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382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C4CA4-2229-43D9-85E5-4A6288212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4EC359-A30B-4CFA-8E6C-7AAEE07D05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168247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C3D88-4722-4F4E-8102-2AE9F3C1F1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E247A-0271-4166-9DD5-4381DE352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982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5AF11-8E9E-4160-9A03-B9ADDB21B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D31188-2B0C-4A3B-BA2A-351883B7F9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466352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A24120-D3C1-429B-A989-E27FDD2862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80AC60-EC3D-464B-A63B-3B590B23E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81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B1FE7-7F31-4FFB-AFCA-30BC192EF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7D77D6-D2B0-402A-A853-FFBE152434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267324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6E13B3-DB7E-4430-9523-34ED51A38A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5CF02-9592-4721-AAB1-B994B66C5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43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44119B-FF8A-4A4F-8BA8-29A2B2B4E5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921071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28345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3811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3269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8582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8054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1489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131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556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90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- 2017-11-30 14:00:21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عیش_الویكند مع جیرانك واصحابك في مشاریع كنان السكنیة. 
 #الخمیس_الونیس #كنان #خميس #ويكند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784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- 2017-11-24 12:11:14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مبــاركة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542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- 2017-11-23 18:20:39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مین تتوقع یفوز؟ 
شاركنا توقعاتك في التعلیقات
#كنان #الاتحاد #النصر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419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- 2017-11-23 16:46:32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عیش_الویكند واستمتع بالمساحات الخضراء مع مشاریع كنان السكنیة.
 #الخمیس_الونیس #كنان #ويكند #خميس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532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- 2017-11-21 12:01:06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صيباً نافعاً، اللهم سقيا رحمة لا سقيا عذاب #جده_الآن #امطار_المدينة #السعودية 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356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- 2017-11-17 13:33:34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مبــاركة.
‎#كنان #جمعة #جمعة_مباركة #السعودیة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248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- 2017-11-16 16:28:46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عیش أوقات ممتعة في حدائق مشاریع كنان السكنیة 
#كنان #السعودية #جده #الرياض #ويكند #خميس 
‎#عیش_الویكند #الخمیس_الونیس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3025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6B1CD7E-B6D8-431B-9FA0-BD24FD6BD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474A2-5D80-4CD4-B3BA-F8AD6DDDA1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598963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5CB3C7-B62C-4E72-B85B-64A955A33C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972517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9840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3003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5145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8345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4779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0200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2779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3955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441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- 2017-11-14 21:02:49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 من ھذه الطرازات تفضل؟ 
شاركنا رأیك في التعلیقات
#كنان #السعودية #سكن #طرازات #ايطالي #عربي #اندلسي #جده #الرياض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980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- 2017-11-07 18:48:04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تتقدم كنان بخالص العزاء لمقام خادم الحرمين الشريفين وصاحب السمو الملكي الأمير مقرن بن عبدالعزيز وسمو ولي العهد وفاة الأمير منصور بن مقرن.
#وفاة_الأمير_منصور_بن_مقرن #كنان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481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- 2017-11-05 19:19:57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أجعل هذا البلد آمناً مطمئناً وسائر بلاد المسلمين. #كنان #الملك_يحارب_الفساد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8889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B283A56-B468-4BF2-BD7B-0880BE52D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3BF50-BAAD-4A5B-A40F-36A1F6A84E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6552606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20180320_151434</Template>
  <TotalTime>0</TotalTime>
  <Words>280</Words>
  <Application>Microsoft Office PowerPoint</Application>
  <PresentationFormat>On-screen Show (4:3)</PresentationFormat>
  <Paragraphs>138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Lato</vt:lpstr>
      <vt:lpstr>quintly_template</vt:lpstr>
      <vt:lpstr>Facebook</vt:lpstr>
      <vt:lpstr>Facebook Key Metrics Table</vt:lpstr>
      <vt:lpstr>Facebook Fans Total</vt:lpstr>
      <vt:lpstr>Facebook Fans Change Rate</vt:lpstr>
      <vt:lpstr>Facebook Interaction Rate</vt:lpstr>
      <vt:lpstr>Facebook Interactions Distribution</vt:lpstr>
      <vt:lpstr>Facebook Interaction Rate By Hour</vt:lpstr>
      <vt:lpstr>Facebook Own Posts Table - 1 of 2</vt:lpstr>
      <vt:lpstr>Facebook Own Posts Table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2018-03-20T15:14:35Z</dcterms:created>
  <dcterms:modified xsi:type="dcterms:W3CDTF">2018-03-20T15:14:59Z</dcterms:modified>
</cp:coreProperties>
</file>