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46420</c:v>
                </c:pt>
                <c:pt idx="1">
                  <c:v>46422</c:v>
                </c:pt>
                <c:pt idx="2">
                  <c:v>46417</c:v>
                </c:pt>
                <c:pt idx="3">
                  <c:v>46409</c:v>
                </c:pt>
                <c:pt idx="4">
                  <c:v>46405</c:v>
                </c:pt>
                <c:pt idx="5">
                  <c:v>46401</c:v>
                </c:pt>
                <c:pt idx="6">
                  <c:v>46395</c:v>
                </c:pt>
                <c:pt idx="7">
                  <c:v>46385</c:v>
                </c:pt>
                <c:pt idx="8">
                  <c:v>46380</c:v>
                </c:pt>
                <c:pt idx="9">
                  <c:v>46374</c:v>
                </c:pt>
                <c:pt idx="10">
                  <c:v>46366</c:v>
                </c:pt>
                <c:pt idx="11">
                  <c:v>46357</c:v>
                </c:pt>
                <c:pt idx="12">
                  <c:v>46353</c:v>
                </c:pt>
                <c:pt idx="13">
                  <c:v>46350</c:v>
                </c:pt>
                <c:pt idx="14">
                  <c:v>46350</c:v>
                </c:pt>
                <c:pt idx="15">
                  <c:v>46346</c:v>
                </c:pt>
                <c:pt idx="16">
                  <c:v>46343</c:v>
                </c:pt>
                <c:pt idx="17">
                  <c:v>46336</c:v>
                </c:pt>
                <c:pt idx="18">
                  <c:v>46335</c:v>
                </c:pt>
                <c:pt idx="19">
                  <c:v>46329</c:v>
                </c:pt>
                <c:pt idx="20">
                  <c:v>46328</c:v>
                </c:pt>
                <c:pt idx="21">
                  <c:v>46330</c:v>
                </c:pt>
                <c:pt idx="22">
                  <c:v>46328</c:v>
                </c:pt>
                <c:pt idx="23">
                  <c:v>46324</c:v>
                </c:pt>
                <c:pt idx="24">
                  <c:v>46322</c:v>
                </c:pt>
                <c:pt idx="25">
                  <c:v>46321</c:v>
                </c:pt>
                <c:pt idx="26">
                  <c:v>46313</c:v>
                </c:pt>
                <c:pt idx="27">
                  <c:v>46311</c:v>
                </c:pt>
                <c:pt idx="28">
                  <c:v>46310</c:v>
                </c:pt>
                <c:pt idx="29">
                  <c:v>46310</c:v>
                </c:pt>
                <c:pt idx="30">
                  <c:v>46310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AC-4C65-9F25-256C9EA29D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903576"/>
        <c:axId val="360068720"/>
      </c:lineChart>
      <c:dateAx>
        <c:axId val="277903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068720"/>
        <c:crosses val="autoZero"/>
        <c:auto val="1"/>
        <c:lblOffset val="100"/>
        <c:baseTimeUnit val="days"/>
      </c:dateAx>
      <c:valAx>
        <c:axId val="360068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03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4.30848772081E-3</c:v>
                </c:pt>
                <c:pt idx="2">
                  <c:v>-1.0770755245357999E-2</c:v>
                </c:pt>
                <c:pt idx="3">
                  <c:v>-1.7235064739211998E-2</c:v>
                </c:pt>
                <c:pt idx="4">
                  <c:v>-8.6190178629144999E-3</c:v>
                </c:pt>
                <c:pt idx="5">
                  <c:v>-8.6197608016378002E-3</c:v>
                </c:pt>
                <c:pt idx="6">
                  <c:v>-1.2930755802677E-2</c:v>
                </c:pt>
                <c:pt idx="7">
                  <c:v>-2.1554046772281E-2</c:v>
                </c:pt>
                <c:pt idx="8">
                  <c:v>-1.0779346771586E-2</c:v>
                </c:pt>
                <c:pt idx="9">
                  <c:v>-1.2936610608020999E-2</c:v>
                </c:pt>
                <c:pt idx="10">
                  <c:v>-1.7251045844653999E-2</c:v>
                </c:pt>
                <c:pt idx="11">
                  <c:v>-1.9410775136953998E-2</c:v>
                </c:pt>
                <c:pt idx="12">
                  <c:v>-8.6286860668292002E-3</c:v>
                </c:pt>
                <c:pt idx="13">
                  <c:v>-6.4720730049834998E-3</c:v>
                </c:pt>
                <c:pt idx="14">
                  <c:v>0</c:v>
                </c:pt>
                <c:pt idx="15">
                  <c:v>-8.6299892125134992E-3</c:v>
                </c:pt>
                <c:pt idx="16">
                  <c:v>-6.4730505329477998E-3</c:v>
                </c:pt>
                <c:pt idx="17">
                  <c:v>-1.5104762315776E-2</c:v>
                </c:pt>
                <c:pt idx="18">
                  <c:v>-2.1581491712707001E-3</c:v>
                </c:pt>
                <c:pt idx="19">
                  <c:v>-1.2949174490126E-2</c:v>
                </c:pt>
                <c:pt idx="20">
                  <c:v>-2.1584752530812001E-3</c:v>
                </c:pt>
                <c:pt idx="21">
                  <c:v>4.3170436884820999E-3</c:v>
                </c:pt>
                <c:pt idx="22">
                  <c:v>-4.3168573278653003E-3</c:v>
                </c:pt>
                <c:pt idx="23">
                  <c:v>-8.6340873769643004E-3</c:v>
                </c:pt>
                <c:pt idx="24">
                  <c:v>-4.3174164579914999E-3</c:v>
                </c:pt>
                <c:pt idx="25">
                  <c:v>-2.1588014334441999E-3</c:v>
                </c:pt>
                <c:pt idx="26">
                  <c:v>-1.7270784309491999E-2</c:v>
                </c:pt>
                <c:pt idx="27">
                  <c:v>-4.3184419061602997E-3</c:v>
                </c:pt>
                <c:pt idx="28">
                  <c:v>-2.1593142018095E-3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06-4825-BA76-89DFB71C92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823320"/>
        <c:axId val="280828568"/>
      </c:lineChart>
      <c:dateAx>
        <c:axId val="280823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28568"/>
        <c:crosses val="autoZero"/>
        <c:auto val="1"/>
        <c:lblOffset val="100"/>
        <c:baseTimeUnit val="days"/>
      </c:dateAx>
      <c:valAx>
        <c:axId val="280828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23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6.4627315812149999E-3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4.3139707944177003E-3</c:v>
                </c:pt>
                <c:pt idx="12">
                  <c:v>6.4717937655052998E-3</c:v>
                </c:pt>
                <c:pt idx="13">
                  <c:v>6.4723522685595E-3</c:v>
                </c:pt>
                <c:pt idx="14">
                  <c:v>1.5102481121899001E-2</c:v>
                </c:pt>
                <c:pt idx="15">
                  <c:v>0</c:v>
                </c:pt>
                <c:pt idx="16">
                  <c:v>1.5104436388745E-2</c:v>
                </c:pt>
                <c:pt idx="17">
                  <c:v>7.5530330822849E-3</c:v>
                </c:pt>
                <c:pt idx="18">
                  <c:v>4.3163914967088001E-3</c:v>
                </c:pt>
                <c:pt idx="19">
                  <c:v>6.4750064750064996E-3</c:v>
                </c:pt>
                <c:pt idx="20">
                  <c:v>1.2951131065446E-2</c:v>
                </c:pt>
                <c:pt idx="21">
                  <c:v>8.6339010123248992E-3</c:v>
                </c:pt>
                <c:pt idx="22">
                  <c:v>0</c:v>
                </c:pt>
                <c:pt idx="23">
                  <c:v>4.3172300651901996E-3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2.1592675764380998E-3</c:v>
                </c:pt>
                <c:pt idx="28">
                  <c:v>6.4780824875836996E-3</c:v>
                </c:pt>
                <c:pt idx="29">
                  <c:v>0</c:v>
                </c:pt>
                <c:pt idx="30">
                  <c:v>7.557762902181E-3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97-4307-A1E8-0F9E964337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827584"/>
        <c:axId val="280825288"/>
      </c:lineChart>
      <c:dateAx>
        <c:axId val="280827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25288"/>
        <c:crosses val="autoZero"/>
        <c:auto val="1"/>
        <c:lblOffset val="100"/>
        <c:baseTimeUnit val="days"/>
      </c:dateAx>
      <c:valAx>
        <c:axId val="280825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2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78-47DF-9EC6-251D184C0E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78-47DF-9EC6-251D184C0E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78-47DF-9EC6-251D184C0EA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678-47DF-9EC6-251D184C0EA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678-47DF-9EC6-251D184C0EA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678-47DF-9EC6-251D184C0EA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678-47DF-9EC6-251D184C0EA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678-47DF-9EC6-251D184C0E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2385200"/>
        <c:axId val="362386184"/>
      </c:barChart>
      <c:catAx>
        <c:axId val="362385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386184"/>
        <c:crosses val="autoZero"/>
        <c:auto val="1"/>
        <c:lblAlgn val="ctr"/>
        <c:lblOffset val="100"/>
        <c:noMultiLvlLbl val="0"/>
      </c:catAx>
      <c:valAx>
        <c:axId val="362386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385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6.4705374859804999E-3</c:v>
                </c:pt>
                <c:pt idx="11">
                  <c:v>6.4705374859804999E-3</c:v>
                </c:pt>
                <c:pt idx="12">
                  <c:v>6.4705374859804999E-3</c:v>
                </c:pt>
                <c:pt idx="13">
                  <c:v>1.0065280533747001E-2</c:v>
                </c:pt>
                <c:pt idx="14">
                  <c:v>0</c:v>
                </c:pt>
                <c:pt idx="15">
                  <c:v>1.5097920800621001E-2</c:v>
                </c:pt>
                <c:pt idx="16">
                  <c:v>2.1568458286602E-3</c:v>
                </c:pt>
                <c:pt idx="17">
                  <c:v>4.3136916573203003E-3</c:v>
                </c:pt>
                <c:pt idx="18">
                  <c:v>9.3463319241941008E-3</c:v>
                </c:pt>
                <c:pt idx="19">
                  <c:v>0</c:v>
                </c:pt>
                <c:pt idx="20">
                  <c:v>8.6273833146406995E-3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83-4BDF-A7B9-627FF64709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378312"/>
        <c:axId val="362372080"/>
      </c:lineChart>
      <c:catAx>
        <c:axId val="362378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372080"/>
        <c:crosses val="autoZero"/>
        <c:auto val="1"/>
        <c:lblAlgn val="ctr"/>
        <c:lblOffset val="100"/>
        <c:noMultiLvlLbl val="0"/>
      </c:catAx>
      <c:valAx>
        <c:axId val="36237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378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F4628-8F19-4299-9F84-71679DA013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F65D8A-F604-4BD5-8A26-5AA4EEC8DF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55159-BF40-4B44-994A-DA6C9BE8AC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817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E0F4EE-7538-4624-BEAB-2A88DD45D0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717011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759039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816211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456018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590591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37350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666087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75892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073315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32194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14177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75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 International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69955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D2E19E3-52B7-4594-9222-4616C2F4D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D999B-4279-4152-9CA3-26E6B43F77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03168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007A3-51E1-4675-A1E6-E6AE3F488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B12DCB-CD77-49D4-9D76-1359776873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03892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EF1CA8-7907-4A32-A128-EC0293F2FD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F8DC31-F358-44BB-B2EE-F40FED493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5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5A811-3D89-49D3-9B75-C152E8DDF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C41EDF-DAF7-4B65-96C8-1B19DF4B88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54498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2E3C31-5DE2-476B-9227-C27B141A1E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95430B-FDC6-4914-B218-C0B21557E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45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E32FB-2D9D-4C75-9825-7EDE41DB6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A0FD7B-F5A2-4701-80CD-01E3E26227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404046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006B05-BEBF-403B-8C3B-269A39029F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7ABF39-7615-477E-B360-B4FEBEEF4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652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147FD-01E3-4DB0-8913-9A6E97A71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DC9DDE-762E-4F49-96BC-E880863A74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855293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8C273F-3440-42CA-9DDD-E553CCC7AD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551EE4-8730-4DC8-8E5C-8779E8C07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965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F90D0-C554-4199-97EB-21D57A9F3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079D0B-DEFA-49AA-8585-A3019333DA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9875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D7AEE3-0B54-4B49-8A7E-AAA55B7808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FB0A19-E436-4968-9DEC-A1B23AEB1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752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AB21AA-3227-49C8-BE61-0763C2622E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857220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17991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3059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202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3601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9890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5000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7067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1134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283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- 2017-12-31 20:47:07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سنة سعيدة على الجميع​
#كنان  #السعودية #سكن​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339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- 2017-12-31 10:11:15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خططكم لـ٢٠١٨ في التعليقات
#كنان   #السعودية #سكن #سنه_2018_بكلمتين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399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- 2017-12-29 13:06:35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366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- 2017-12-28 16:10:20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واستمتع  مع اصحابك في مشاريع كنان السكنية.
#الخميس_الونيس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64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- 2017-12-26 17:17:33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بيهمك اكثر؟
شاركونا في التعليقات
#كنان #مشاريع #السعودية 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211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- 2017-12-24 18:09:13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 بأكبر حدائق مفتوحة في مشاريع كنان السكنية  
#كنان #مشاريع #السعودية 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783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- 2017-12-22 13:08:00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47197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881A90C-3A46-4C77-93EB-705B1B3D4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FFE89A-066D-40E6-949B-3A8EA5CF1B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39438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B95BBD-89CC-474A-81C0-79CC2AA8C6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109191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49853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9465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2266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1268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7484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7601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5758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1216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102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- 2017-12-21 18:00:06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مشاريع كنان السكنية توفر أسلوب حياة مميز لك ولعائلتك
#كنان #مشاريع #السعودية 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335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- 2017-12-20 17:25:37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بيهمك اكثر؟
شاركونا في التعليقات
#كنان #مشاريع #السعودية 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788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- 2017-12-19 17:20:04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مشاريع كنان السكنية توفرت البيئة الآمنة اللي تحتاجه انت وعائلتك بسبب ترابط السكان ومعرفة الجيران لبعضهم البعض 
#كنان #مشاريع #السعودية 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840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- 2017-12-18 18:25:25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 هو اليوم العالمي للغة العربية!
لماذا سميت لغتنا بلغة الضاد؟
شاركونا في التعليقات
#كنان #جمعة #اللغة_العربية #السعودية #سكن #اليوم_العالمي_للغه_العربيه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844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- 2017-12-18 17:11:06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مشهد الغروب من مجتمع مشارف السكني بجدة 
من تصوير سكان مشارف #عيش #مشارف 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08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- 2017-12-17 15:59:38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معنى اسم كنان؟
شاركنا في التعليقات 
#اليوم_العالمي_للغة_العربية 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12913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52AA0EE-F82F-4D02-9EB6-2775C5A05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F98DFA-54D1-410D-9B00-B022C2F875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780682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FDE13A-023F-4B02-9EEB-CD076D9614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386842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82826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5230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4200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635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0715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6776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612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8756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59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- 2017-12-15 13:20:36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مبــاركة.
#كنان #جمعة #جمعة_مباركة #السعودية 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60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- 2017-12-14 17:37:41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واستمتع بالمساحات الخضراء مع مشاريع كنان السكنية.
#الخميس_الونيس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947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- 2017-12-13 17:34:07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بيهمك اكثر؟
شاركونا في التعليقات
#كنان #مشاريع #السعودية 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93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- 2017-12-12 17:31:37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 بيتك وعيش اليوم قبل تطبيق قرار قيمة الضريبة المضافة بقيمة 5% مطلع عام 2018
#عيش #كنان #قيمة_الضريبة_المضافة #سكن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39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- 2017-12-12 11:31:29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السينما وصلت ... مستعدين؟
#عيش #كنان #السينما_في_السعودية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466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- 2017-12-01 12:18:25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مبــاركة. 
#كنان #جمعة #جمعة_مباركة #السعودیة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67431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F5149B4-734F-4A0E-B2CE-00A8B453C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FA978F-10BE-4221-B3B4-6943F10D54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0245979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20180320_150223</Template>
  <TotalTime>0</TotalTime>
  <Words>436</Words>
  <Application>Microsoft Office PowerPoint</Application>
  <PresentationFormat>On-screen Show (4:3)</PresentationFormat>
  <Paragraphs>220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Lato</vt:lpstr>
      <vt:lpstr>quintly_template</vt:lpstr>
      <vt:lpstr>Facebook</vt:lpstr>
      <vt:lpstr>Facebook Key Metrics Table</vt:lpstr>
      <vt:lpstr>Facebook Fans Total</vt:lpstr>
      <vt:lpstr>Facebook Fans Change Rate</vt:lpstr>
      <vt:lpstr>Facebook Interaction Rate</vt:lpstr>
      <vt:lpstr>Facebook Interactions Distribution</vt:lpstr>
      <vt:lpstr>Facebook Interaction Rate By Hour</vt:lpstr>
      <vt:lpstr>Facebook Own Posts Table - 1 of 3</vt:lpstr>
      <vt:lpstr>Facebook Own Posts Table - 2 of 3</vt:lpstr>
      <vt:lpstr>Facebook Own Posts Table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Administrator</dc:creator>
  <cp:lastModifiedBy>Administrator</cp:lastModifiedBy>
  <cp:revision>1</cp:revision>
  <dcterms:created xsi:type="dcterms:W3CDTF">2018-03-20T15:02:24Z</dcterms:created>
  <dcterms:modified xsi:type="dcterms:W3CDTF">2018-03-20T15:02:56Z</dcterms:modified>
</cp:coreProperties>
</file>