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bin" ContentType="application/vnd.openxmlformats-officedocument.presentationml.printerSettings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216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0A9F4"/>
    <a:srgbClr val="C0C0C0"/>
    <a:srgbClr val="5F5F5F"/>
    <a:srgbClr val="00AEF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991" autoAdjust="0"/>
    <p:restoredTop sz="96405"/>
  </p:normalViewPr>
  <p:slideViewPr>
    <p:cSldViewPr snapToGrid="0">
      <p:cViewPr varScale="1">
        <p:scale>
          <a:sx n="139" d="100"/>
          <a:sy n="139" d="100"/>
        </p:scale>
        <p:origin x="-120" y="-1296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interSettings" Target="printerSettings/printerSettings1.bin"/><Relationship Id="rId4" Type="http://schemas.openxmlformats.org/officeDocument/2006/relationships/presProps" Target="presProps.xml"/><Relationship Id="rId5" Type="http://schemas.openxmlformats.org/officeDocument/2006/relationships/viewProps" Target="viewProps.xml"/><Relationship Id="rId6" Type="http://schemas.openxmlformats.org/officeDocument/2006/relationships/theme" Target="theme/theme1.xml"/><Relationship Id="rId7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shboardName"/>
          <p:cNvSpPr>
            <a:spLocks noGrp="1"/>
          </p:cNvSpPr>
          <p:nvPr>
            <p:ph type="ctrTitle" hasCustomPrompt="1"/>
          </p:nvPr>
        </p:nvSpPr>
        <p:spPr>
          <a:xfrm>
            <a:off x="465172" y="1410762"/>
            <a:ext cx="3183556" cy="495797"/>
          </a:xfrm>
        </p:spPr>
        <p:txBody>
          <a:bodyPr anchor="b"/>
          <a:lstStyle>
            <a:lvl1pPr algn="l">
              <a:defRPr b="1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clientName"/>
          <p:cNvSpPr>
            <a:spLocks noGrp="1"/>
          </p:cNvSpPr>
          <p:nvPr>
            <p:ph type="subTitle" idx="1" hasCustomPrompt="1"/>
          </p:nvPr>
        </p:nvSpPr>
        <p:spPr>
          <a:xfrm>
            <a:off x="465172" y="1945059"/>
            <a:ext cx="3183556" cy="422756"/>
          </a:xfrm>
        </p:spPr>
        <p:txBody>
          <a:bodyPr>
            <a:normAutofit/>
          </a:bodyPr>
          <a:lstStyle>
            <a:lvl1pPr marL="0" indent="0" algn="l">
              <a:buNone/>
              <a:defRPr sz="1800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smtClean="0"/>
              <a:t>Page Name</a:t>
            </a:r>
            <a:endParaRPr lang="de-DE" dirty="0"/>
          </a:p>
        </p:txBody>
      </p:sp>
      <p:sp>
        <p:nvSpPr>
          <p:cNvPr id="5" name="Shape 4"/>
          <p:cNvSpPr/>
          <p:nvPr userDrawn="1"/>
        </p:nvSpPr>
        <p:spPr>
          <a:xfrm>
            <a:off x="4115498" y="0"/>
            <a:ext cx="5028502" cy="6858000"/>
          </a:xfrm>
          <a:prstGeom prst="rect">
            <a:avLst/>
          </a:prstGeom>
          <a:solidFill>
            <a:srgbClr val="00A9F4"/>
          </a:solidFill>
          <a:ln w="25400">
            <a:noFill/>
            <a:miter lim="400000"/>
          </a:ln>
          <a:effectLst/>
        </p:spPr>
        <p:txBody>
          <a:bodyPr lIns="0" tIns="0" rIns="0" bIns="0" anchor="ctr"/>
          <a:lstStyle/>
          <a:p>
            <a:pPr lvl="0">
              <a:defRPr sz="4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</a:defRPr>
            </a:pPr>
            <a:endParaRPr sz="4000" dirty="0">
              <a:latin typeface="Lato"/>
            </a:endParaRPr>
          </a:p>
        </p:txBody>
      </p:sp>
      <p:cxnSp>
        <p:nvCxnSpPr>
          <p:cNvPr id="7" name="Straight Connector 6"/>
          <p:cNvCxnSpPr/>
          <p:nvPr userDrawn="1"/>
        </p:nvCxnSpPr>
        <p:spPr>
          <a:xfrm>
            <a:off x="4115498" y="0"/>
            <a:ext cx="0" cy="6858000"/>
          </a:xfrm>
          <a:prstGeom prst="line">
            <a:avLst/>
          </a:prstGeom>
          <a:ln w="76200">
            <a:solidFill>
              <a:srgbClr val="EB904E"/>
            </a:solidFill>
          </a:ln>
          <a:effectLst/>
        </p:spPr>
        <p:style>
          <a:lnRef idx="2">
            <a:schemeClr val="accent1"/>
          </a:lnRef>
          <a:fillRef idx="0">
            <a:schemeClr val="accent1"/>
          </a:fillRef>
          <a:effectRef idx="1">
            <a:schemeClr val="accent1"/>
          </a:effectRef>
          <a:fontRef idx="minor">
            <a:schemeClr val="tx1"/>
          </a:fontRef>
        </p:style>
      </p:cxnSp>
      <p:pic>
        <p:nvPicPr>
          <p:cNvPr id="8" name="Picture 7"/>
          <p:cNvPicPr>
            <a:picLocks noChangeAspect="1"/>
          </p:cNvPicPr>
          <p:nvPr userDrawn="1"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82268" y="1239583"/>
            <a:ext cx="4094962" cy="666976"/>
          </a:xfrm>
          <a:prstGeom prst="rect">
            <a:avLst/>
          </a:prstGeom>
        </p:spPr>
      </p:pic>
      <p:sp>
        <p:nvSpPr>
          <p:cNvPr id="6" name="Text Placeholder 5"/>
          <p:cNvSpPr>
            <a:spLocks noGrp="1"/>
          </p:cNvSpPr>
          <p:nvPr>
            <p:ph type="body" sz="quarter" idx="10" hasCustomPrompt="1"/>
          </p:nvPr>
        </p:nvSpPr>
        <p:spPr>
          <a:xfrm>
            <a:off x="465172" y="2406315"/>
            <a:ext cx="3182937" cy="577850"/>
          </a:xfrm>
        </p:spPr>
        <p:txBody>
          <a:bodyPr>
            <a:noAutofit/>
          </a:bodyPr>
          <a:lstStyle>
            <a:lvl1pPr marL="0" indent="0">
              <a:buNone/>
              <a:defRPr sz="1500" b="0">
                <a:solidFill>
                  <a:srgbClr val="C0C0C0"/>
                </a:solidFill>
              </a:defRPr>
            </a:lvl1pPr>
            <a:lvl2pPr marL="342900" indent="0">
              <a:buNone/>
              <a:defRPr sz="1500" b="0">
                <a:solidFill>
                  <a:srgbClr val="C0C0C0"/>
                </a:solidFill>
              </a:defRPr>
            </a:lvl2pPr>
            <a:lvl3pPr marL="685800" indent="0">
              <a:buNone/>
              <a:defRPr sz="1500" b="0">
                <a:solidFill>
                  <a:srgbClr val="C0C0C0"/>
                </a:solidFill>
              </a:defRPr>
            </a:lvl3pPr>
            <a:lvl4pPr marL="1028700" indent="0">
              <a:buNone/>
              <a:defRPr sz="1500" b="0">
                <a:solidFill>
                  <a:srgbClr val="C0C0C0"/>
                </a:solidFill>
              </a:defRPr>
            </a:lvl4pPr>
            <a:lvl5pPr marL="1371600" indent="0">
              <a:buNone/>
              <a:defRPr sz="1500" b="0">
                <a:solidFill>
                  <a:srgbClr val="C0C0C0"/>
                </a:solidFill>
              </a:defRPr>
            </a:lvl5pPr>
          </a:lstStyle>
          <a:p>
            <a:pPr lvl="0"/>
            <a:r>
              <a:rPr lang="en-US" dirty="0" smtClean="0"/>
              <a:t>DD/MM/YY – DD/MM/YY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xmlns:p14="http://schemas.microsoft.com/office/powerpoint/2010/main"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etricName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462424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The Social Clinic Analytics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 algn="r">
              <a:defRPr>
                <a:latin typeface="Lato" charset="0"/>
                <a:ea typeface="Lato" charset="0"/>
                <a:cs typeface="Lato" charset="0"/>
              </a:defRPr>
            </a:lvl1pPr>
          </a:lstStyle>
          <a:p>
            <a:r>
              <a:rPr lang="de-DE" dirty="0" smtClean="0"/>
              <a:t>The </a:t>
            </a:r>
            <a:r>
              <a:rPr lang="de-DE" dirty="0" err="1" smtClean="0"/>
              <a:t>Social</a:t>
            </a:r>
            <a:r>
              <a:rPr lang="de-DE" dirty="0" smtClean="0"/>
              <a:t> </a:t>
            </a:r>
            <a:r>
              <a:rPr lang="de-DE" dirty="0" err="1" smtClean="0"/>
              <a:t>Clinic</a:t>
            </a:r>
            <a:r>
              <a:rPr lang="de-DE" dirty="0" smtClean="0"/>
              <a:t> Analytics</a:t>
            </a:r>
            <a:endParaRPr lang="en-US" dirty="0"/>
          </a:p>
        </p:txBody>
      </p:sp>
      <p:sp>
        <p:nvSpPr>
          <p:cNvPr id="7" name="Click icon to add chart"/>
          <p:cNvSpPr>
            <a:spLocks noGrp="1"/>
          </p:cNvSpPr>
          <p:nvPr>
            <p:ph type="chart" sz="quarter" idx="13"/>
          </p:nvPr>
        </p:nvSpPr>
        <p:spPr>
          <a:xfrm>
            <a:off x="457200" y="1468582"/>
            <a:ext cx="8229600" cy="4701918"/>
          </a:xfrm>
        </p:spPr>
        <p:txBody>
          <a:bodyPr/>
          <a:lstStyle>
            <a:lvl1pPr>
              <a:defRPr>
                <a:latin typeface="Lato" charset="0"/>
                <a:ea typeface="Lato" charset="0"/>
                <a:cs typeface="Lato" charset="0"/>
              </a:defRPr>
            </a:lvl1pPr>
          </a:lstStyle>
          <a:p>
            <a:r>
              <a:rPr lang="en-US" smtClean="0"/>
              <a:t>Click icon to add chart</a:t>
            </a:r>
            <a:endParaRPr lang="de-DE"/>
          </a:p>
        </p:txBody>
      </p:sp>
      <p:sp>
        <p:nvSpPr>
          <p:cNvPr id="9" name="timePeriod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753658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8" name="Picture 7"/>
          <p:cNvPicPr>
            <a:picLocks noChangeAspect="1"/>
          </p:cNvPicPr>
          <p:nvPr userDrawn="1"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7200" y="6396738"/>
            <a:ext cx="2495550" cy="3247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he Social Clinic Analytics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 algn="r">
              <a:defRPr>
                <a:latin typeface="Lato" charset="0"/>
                <a:ea typeface="Lato" charset="0"/>
                <a:cs typeface="Lato" charset="0"/>
              </a:defRPr>
            </a:lvl1pPr>
          </a:lstStyle>
          <a:p>
            <a:r>
              <a:rPr lang="de-DE" dirty="0" smtClean="0"/>
              <a:t>The </a:t>
            </a:r>
            <a:r>
              <a:rPr lang="de-DE" dirty="0" err="1" smtClean="0"/>
              <a:t>Social</a:t>
            </a:r>
            <a:r>
              <a:rPr lang="de-DE" dirty="0" smtClean="0"/>
              <a:t> </a:t>
            </a:r>
            <a:r>
              <a:rPr lang="de-DE" dirty="0" err="1" smtClean="0"/>
              <a:t>Clinic</a:t>
            </a:r>
            <a:r>
              <a:rPr lang="de-DE" dirty="0" smtClean="0"/>
              <a:t> Analytics</a:t>
            </a:r>
            <a:endParaRPr lang="en-US" dirty="0"/>
          </a:p>
        </p:txBody>
      </p:sp>
      <p:sp>
        <p:nvSpPr>
          <p:cNvPr id="7" name="Click icon to add table"/>
          <p:cNvSpPr>
            <a:spLocks noGrp="1"/>
          </p:cNvSpPr>
          <p:nvPr>
            <p:ph type="tbl" sz="quarter" idx="13"/>
          </p:nvPr>
        </p:nvSpPr>
        <p:spPr>
          <a:xfrm>
            <a:off x="457200" y="1468582"/>
            <a:ext cx="8229600" cy="4703618"/>
          </a:xfrm>
        </p:spPr>
        <p:txBody>
          <a:bodyPr/>
          <a:lstStyle>
            <a:lvl1pPr>
              <a:defRPr>
                <a:latin typeface="Lato" charset="0"/>
                <a:ea typeface="Lato" charset="0"/>
                <a:cs typeface="Lato" charset="0"/>
              </a:defRPr>
            </a:lvl1pPr>
          </a:lstStyle>
          <a:p>
            <a:r>
              <a:rPr lang="en-US" smtClean="0"/>
              <a:t>Click icon to add table</a:t>
            </a:r>
            <a:endParaRPr lang="de-DE"/>
          </a:p>
        </p:txBody>
      </p:sp>
      <p:sp>
        <p:nvSpPr>
          <p:cNvPr id="10" name="metricName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462424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11" name="timePeriod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753658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rgbClr val="00A9F4"/>
                </a:solidFill>
                <a:latin typeface="Lato" charset="0"/>
                <a:ea typeface="Lato" charset="0"/>
                <a:cs typeface="Lato" charset="0"/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pic>
        <p:nvPicPr>
          <p:cNvPr id="12" name="Picture 11"/>
          <p:cNvPicPr>
            <a:picLocks noChangeAspect="1"/>
          </p:cNvPicPr>
          <p:nvPr userDrawn="1"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7200" y="6396738"/>
            <a:ext cx="2495550" cy="3247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45F6C407-A0E7-45C3-BD21-F98192467435}" type="datetimeFigureOut">
              <a:rPr lang="en-US" smtClean="0"/>
              <a:pPr/>
              <a:t>16.06.15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>
            <a:lvl1pPr>
              <a:defRPr>
                <a:latin typeface="Lato"/>
              </a:defRPr>
            </a:lvl1pPr>
          </a:lstStyle>
          <a:p>
            <a:fld id="{C5F0B1D3-11B3-40F2-B52F-0B95A3E092DF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9" Type="http://schemas.openxmlformats.org/officeDocument/2006/relationships/slideLayout" Target="../slideLayouts/slideLayout9.xml"/><Relationship Id="rId10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  <a:latin typeface="Lato"/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Lato" charset="0"/>
          <a:ea typeface="Lato" charset="0"/>
          <a:cs typeface="Lato" charset="0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Lato" charset="0"/>
          <a:ea typeface="Lato" charset="0"/>
          <a:cs typeface="Lato" charset="0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Lato" charset="0"/>
          <a:ea typeface="Lato" charset="0"/>
          <a:cs typeface="Lato" charset="0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Lato" charset="0"/>
          <a:ea typeface="Lato" charset="0"/>
          <a:cs typeface="Lato" charset="0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Lato" charset="0"/>
          <a:ea typeface="Lato" charset="0"/>
          <a:cs typeface="Lato" charset="0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Lato" charset="0"/>
          <a:ea typeface="Lato" charset="0"/>
          <a:cs typeface="Lato" charset="0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3958031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xmlns="" name="export" id="{730E3BEE-88AA-A542-BD47-7B51DEEE3DC3}" vid="{CDEABCA8-611C-994A-B836-CFA7112ECC77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13</TotalTime>
  <Words>0</Words>
  <Application>Microsoft Macintosh PowerPoint</Application>
  <PresentationFormat>On-screen Show (4:3)</PresentationFormat>
  <Paragraphs>0</Paragraphs>
  <Slides>1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2" baseType="lpstr">
      <vt:lpstr>quintly_template</vt:lpstr>
      <vt:lpstr>PowerPoint Presentation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Facebook</dc:title>
  <dc:creator>Administrator</dc:creator>
  <cp:lastModifiedBy>Frederik Peiniger</cp:lastModifiedBy>
  <cp:revision>4</cp:revision>
  <dcterms:created xsi:type="dcterms:W3CDTF">2015-06-09T08:01:08Z</dcterms:created>
  <dcterms:modified xsi:type="dcterms:W3CDTF">2015-06-16T11:43:16Z</dcterms:modified>
</cp:coreProperties>
</file>