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-2</c:v>
                </c:pt>
                <c:pt idx="7">
                  <c:v>0</c:v>
                </c:pt>
                <c:pt idx="8">
                  <c:v>0</c:v>
                </c:pt>
                <c:pt idx="9">
                  <c:v>-3</c:v>
                </c:pt>
                <c:pt idx="10">
                  <c:v>-1</c:v>
                </c:pt>
                <c:pt idx="11">
                  <c:v>1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-3</c:v>
                </c:pt>
                <c:pt idx="19">
                  <c:v>0</c:v>
                </c:pt>
                <c:pt idx="20">
                  <c:v>1</c:v>
                </c:pt>
                <c:pt idx="21">
                  <c:v>-2</c:v>
                </c:pt>
                <c:pt idx="22">
                  <c:v>-1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-2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91-4716-BD3F-E2960AD08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743144"/>
        <c:axId val="356741176"/>
      </c:lineChart>
      <c:dateAx>
        <c:axId val="35674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41176"/>
        <c:crosses val="autoZero"/>
        <c:auto val="1"/>
        <c:lblOffset val="100"/>
        <c:baseTimeUnit val="days"/>
      </c:dateAx>
      <c:valAx>
        <c:axId val="35674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4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8-479D-840E-4D29C4BCE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835840"/>
        <c:axId val="359840760"/>
      </c:barChart>
      <c:catAx>
        <c:axId val="35983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40760"/>
        <c:crosses val="autoZero"/>
        <c:auto val="1"/>
        <c:lblAlgn val="ctr"/>
        <c:lblOffset val="100"/>
        <c:noMultiLvlLbl val="0"/>
      </c:catAx>
      <c:valAx>
        <c:axId val="35984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3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8-45BF-BEBD-DF78174682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8-45BF-BEBD-DF7817468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171400"/>
        <c:axId val="365171728"/>
      </c:barChart>
      <c:catAx>
        <c:axId val="36517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71728"/>
        <c:crosses val="autoZero"/>
        <c:auto val="1"/>
        <c:lblAlgn val="ctr"/>
        <c:lblOffset val="100"/>
        <c:noMultiLvlLbl val="0"/>
      </c:catAx>
      <c:valAx>
        <c:axId val="36517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7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0</c:v>
                </c:pt>
                <c:pt idx="2">
                  <c:v>14</c:v>
                </c:pt>
                <c:pt idx="3">
                  <c:v>15</c:v>
                </c:pt>
                <c:pt idx="4">
                  <c:v>22</c:v>
                </c:pt>
                <c:pt idx="5">
                  <c:v>0</c:v>
                </c:pt>
                <c:pt idx="6">
                  <c:v>19</c:v>
                </c:pt>
                <c:pt idx="7">
                  <c:v>20</c:v>
                </c:pt>
                <c:pt idx="8">
                  <c:v>19</c:v>
                </c:pt>
                <c:pt idx="9">
                  <c:v>21</c:v>
                </c:pt>
                <c:pt idx="10">
                  <c:v>0</c:v>
                </c:pt>
                <c:pt idx="11">
                  <c:v>19</c:v>
                </c:pt>
                <c:pt idx="12">
                  <c:v>0</c:v>
                </c:pt>
                <c:pt idx="13">
                  <c:v>17</c:v>
                </c:pt>
                <c:pt idx="14">
                  <c:v>19</c:v>
                </c:pt>
                <c:pt idx="15">
                  <c:v>18</c:v>
                </c:pt>
                <c:pt idx="16">
                  <c:v>17</c:v>
                </c:pt>
                <c:pt idx="17">
                  <c:v>14</c:v>
                </c:pt>
                <c:pt idx="18">
                  <c:v>18</c:v>
                </c:pt>
                <c:pt idx="19">
                  <c:v>0</c:v>
                </c:pt>
                <c:pt idx="20">
                  <c:v>26</c:v>
                </c:pt>
                <c:pt idx="21">
                  <c:v>17</c:v>
                </c:pt>
                <c:pt idx="22">
                  <c:v>0</c:v>
                </c:pt>
                <c:pt idx="23">
                  <c:v>26</c:v>
                </c:pt>
                <c:pt idx="24">
                  <c:v>13</c:v>
                </c:pt>
                <c:pt idx="25">
                  <c:v>20</c:v>
                </c:pt>
                <c:pt idx="26">
                  <c:v>0</c:v>
                </c:pt>
                <c:pt idx="27">
                  <c:v>14</c:v>
                </c:pt>
                <c:pt idx="28">
                  <c:v>0</c:v>
                </c:pt>
                <c:pt idx="29">
                  <c:v>0</c:v>
                </c:pt>
                <c:pt idx="3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A-4810-A42F-5AD7578B2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172056"/>
        <c:axId val="365177304"/>
      </c:barChart>
      <c:dateAx>
        <c:axId val="36517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77304"/>
        <c:crosses val="autoZero"/>
        <c:auto val="1"/>
        <c:lblOffset val="100"/>
        <c:baseTimeUnit val="days"/>
      </c:dateAx>
      <c:valAx>
        <c:axId val="3651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7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0.57301449354394995</c:v>
                </c:pt>
                <c:pt idx="1">
                  <c:v>0.62001909621762996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D-4C1C-B80C-B7D033B50A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182224"/>
        <c:axId val="365186160"/>
      </c:barChart>
      <c:catAx>
        <c:axId val="36518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86160"/>
        <c:crosses val="autoZero"/>
        <c:auto val="1"/>
        <c:lblAlgn val="ctr"/>
        <c:lblOffset val="100"/>
        <c:noMultiLvlLbl val="0"/>
      </c:catAx>
      <c:valAx>
        <c:axId val="36518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8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22E8-2433-4281-84BB-031FC49C89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22F132-14D4-4E14-BDC6-D37414ED4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19209-F5CA-40FE-9B2B-FCF42F7738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5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A8230-2794-4C21-A15D-1541279E1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0235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3461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586028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5560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00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434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8342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53487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755876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940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253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6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5769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8EF064-BCD3-48B2-93C9-162E5E3E1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DD0D3-8E25-45D7-9FD1-ECC074219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46188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E631B-E20F-4CD2-9A79-5AED1277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FBE2F-ECCD-4B07-AD09-808C1D2DA8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0558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4A9E7-3C82-4D11-906D-70D18BF68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74AD2-FF08-4E75-867D-234EC7509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40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05EF6-D6FB-48F5-8318-D1DC733C7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3542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308984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249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0208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323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073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4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- 2018-01-07 17:31:15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3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- 2018-01-05 10:59:31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جمعة مباركة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جمعة‬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جمعة_مباركة‬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كنان‬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عيش‬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السعودية‬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سكن‬</a:t>
                      </a:r>
                      <a:r>
                        <a:rPr lang="en-US" sz="1000"/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0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- 2018-01-04 17:49:23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ايش خططكم للويكند؟
#عيش_الويكند 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37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- 2018-01-03 17:59:27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الحياة اللي تناسبك في مشاريع كنان السكنية
#كنان #مشاريع #السعودية #سكن #بيت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33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- 2018-01-01 16:34:15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في مجتمع متآلف في مشاريع كنان السكنية
#كنان #مشاريع #السعودية 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8321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63A647-41A5-4746-96F1-ED59ADEF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6F725-76B3-4874-AA92-FA59EDB40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9873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7B34-BC87-4A33-AC7B-2226ACFE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E1C9FB-C8AE-4F4E-8A84-14F1BB943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339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FD2EE-31A5-4F34-8D3A-C2D52001A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E02E5-CAE4-40B0-949B-B8760D3D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8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1C20-8957-4DEC-8E0D-AF00A9CD0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8BF2A-8AD5-490A-B80E-4C5761F3F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2803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26CE7-9806-40A8-B2B6-B567FD77A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E9431-8BE4-4F47-80A4-6BDA820DB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8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2CC38-AB43-4A76-829C-7F29F724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111F6-B9C5-4B51-BD59-E2AE3B50A1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06662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FAFF4-F5AE-466A-BFA2-613C8820E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4218B-6FB2-424B-852F-D6939859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292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2D57-AE7E-489A-9ECD-B799577F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83E4A-F8B0-4657-A4D3-C4913278C5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2815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79C7C-2059-4A0C-9E42-EA00971CF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67A80-381B-47B1-8B9E-8D9A24CB6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06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20180318_094925</Template>
  <TotalTime>0</TotalTime>
  <Words>187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Followers Change</vt:lpstr>
      <vt:lpstr>Custom Posts Table (Top 5)</vt:lpstr>
      <vt:lpstr>Instagram Posts By Weekday</vt:lpstr>
      <vt:lpstr>Instagram Interactions Distribution</vt:lpstr>
      <vt:lpstr>IN - Average Interactions Per Post (column)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2018-03-18T09:49:26Z</dcterms:created>
  <dcterms:modified xsi:type="dcterms:W3CDTF">2018-03-18T09:49:41Z</dcterms:modified>
</cp:coreProperties>
</file>