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46257</c:v>
                </c:pt>
                <c:pt idx="1">
                  <c:v>46255</c:v>
                </c:pt>
                <c:pt idx="2">
                  <c:v>46253</c:v>
                </c:pt>
                <c:pt idx="3">
                  <c:v>46252</c:v>
                </c:pt>
                <c:pt idx="4">
                  <c:v>46247</c:v>
                </c:pt>
                <c:pt idx="5">
                  <c:v>46245</c:v>
                </c:pt>
                <c:pt idx="6">
                  <c:v>46246</c:v>
                </c:pt>
                <c:pt idx="7">
                  <c:v>46246</c:v>
                </c:pt>
                <c:pt idx="8">
                  <c:v>46245</c:v>
                </c:pt>
                <c:pt idx="9">
                  <c:v>46243</c:v>
                </c:pt>
                <c:pt idx="10">
                  <c:v>46238</c:v>
                </c:pt>
                <c:pt idx="11">
                  <c:v>46235</c:v>
                </c:pt>
                <c:pt idx="12">
                  <c:v>46234</c:v>
                </c:pt>
                <c:pt idx="13">
                  <c:v>46230</c:v>
                </c:pt>
                <c:pt idx="14">
                  <c:v>46229</c:v>
                </c:pt>
                <c:pt idx="15">
                  <c:v>46226</c:v>
                </c:pt>
                <c:pt idx="16">
                  <c:v>46219</c:v>
                </c:pt>
                <c:pt idx="17">
                  <c:v>46218</c:v>
                </c:pt>
                <c:pt idx="18">
                  <c:v>46217</c:v>
                </c:pt>
                <c:pt idx="19">
                  <c:v>46215</c:v>
                </c:pt>
                <c:pt idx="20">
                  <c:v>46215</c:v>
                </c:pt>
                <c:pt idx="21">
                  <c:v>46216</c:v>
                </c:pt>
                <c:pt idx="22">
                  <c:v>46212</c:v>
                </c:pt>
                <c:pt idx="23">
                  <c:v>46215</c:v>
                </c:pt>
                <c:pt idx="24">
                  <c:v>46216</c:v>
                </c:pt>
                <c:pt idx="25">
                  <c:v>46210</c:v>
                </c:pt>
                <c:pt idx="26">
                  <c:v>46204</c:v>
                </c:pt>
                <c:pt idx="27">
                  <c:v>46202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31-44E1-8AC1-0483D5AFC5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376600"/>
        <c:axId val="368379880"/>
      </c:lineChart>
      <c:dateAx>
        <c:axId val="368376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379880"/>
        <c:crosses val="autoZero"/>
        <c:auto val="1"/>
        <c:lblOffset val="100"/>
        <c:baseTimeUnit val="days"/>
      </c:dateAx>
      <c:valAx>
        <c:axId val="36837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37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-4.3234829979030996E-3</c:v>
                </c:pt>
                <c:pt idx="1">
                  <c:v>-4.3236699310375002E-3</c:v>
                </c:pt>
                <c:pt idx="2">
                  <c:v>-4.3238568803372996E-3</c:v>
                </c:pt>
                <c:pt idx="3">
                  <c:v>-2.1620219229022998E-3</c:v>
                </c:pt>
                <c:pt idx="4">
                  <c:v>-1.0810343336504E-2</c:v>
                </c:pt>
                <c:pt idx="5">
                  <c:v>-4.3246048392327997E-3</c:v>
                </c:pt>
                <c:pt idx="6">
                  <c:v>2.1623959346956001E-3</c:v>
                </c:pt>
                <c:pt idx="7">
                  <c:v>0</c:v>
                </c:pt>
                <c:pt idx="8">
                  <c:v>-2.1623491761450001E-3</c:v>
                </c:pt>
                <c:pt idx="9">
                  <c:v>-4.3247918693913E-3</c:v>
                </c:pt>
                <c:pt idx="10">
                  <c:v>-1.0812447289319E-2</c:v>
                </c:pt>
                <c:pt idx="11">
                  <c:v>-6.4881699035424997E-3</c:v>
                </c:pt>
                <c:pt idx="12">
                  <c:v>-2.1628636314479999E-3</c:v>
                </c:pt>
                <c:pt idx="13">
                  <c:v>-8.6516416490028999E-3</c:v>
                </c:pt>
                <c:pt idx="14">
                  <c:v>-2.1630975556998001E-3</c:v>
                </c:pt>
                <c:pt idx="15">
                  <c:v>-6.4894330398667004E-3</c:v>
                </c:pt>
                <c:pt idx="16">
                  <c:v>-1.5142993120755E-2</c:v>
                </c:pt>
                <c:pt idx="17">
                  <c:v>-2.1636123672082999E-3</c:v>
                </c:pt>
                <c:pt idx="18">
                  <c:v>-2.1636591804058999E-3</c:v>
                </c:pt>
                <c:pt idx="19">
                  <c:v>-4.3274119912586001E-3</c:v>
                </c:pt>
                <c:pt idx="20">
                  <c:v>0</c:v>
                </c:pt>
                <c:pt idx="21">
                  <c:v>2.1637996321541E-3</c:v>
                </c:pt>
                <c:pt idx="22">
                  <c:v>-8.6550112515145997E-3</c:v>
                </c:pt>
                <c:pt idx="23">
                  <c:v>6.4918203064139E-3</c:v>
                </c:pt>
                <c:pt idx="24">
                  <c:v>2.1637996321541E-3</c:v>
                </c:pt>
                <c:pt idx="25">
                  <c:v>-1.2982516877271999E-2</c:v>
                </c:pt>
                <c:pt idx="26">
                  <c:v>-1.298420255356E-2</c:v>
                </c:pt>
                <c:pt idx="27">
                  <c:v>-4.3286295558826E-3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9-4A49-B442-039A82ACCB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380208"/>
        <c:axId val="368374304"/>
      </c:lineChart>
      <c:dateAx>
        <c:axId val="368380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374304"/>
        <c:crosses val="autoZero"/>
        <c:auto val="1"/>
        <c:lblOffset val="100"/>
        <c:baseTimeUnit val="days"/>
      </c:dateAx>
      <c:valAx>
        <c:axId val="36837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38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1.0809408509166001E-2</c:v>
                </c:pt>
                <c:pt idx="2">
                  <c:v>0</c:v>
                </c:pt>
                <c:pt idx="3">
                  <c:v>6.4862060019026E-3</c:v>
                </c:pt>
                <c:pt idx="4">
                  <c:v>6.4866267378754002E-3</c:v>
                </c:pt>
                <c:pt idx="5">
                  <c:v>6.4870475284349001E-3</c:v>
                </c:pt>
                <c:pt idx="6">
                  <c:v>0</c:v>
                </c:pt>
                <c:pt idx="7">
                  <c:v>6.4870475284349001E-3</c:v>
                </c:pt>
                <c:pt idx="8">
                  <c:v>1.2974375608174001E-2</c:v>
                </c:pt>
                <c:pt idx="9">
                  <c:v>0</c:v>
                </c:pt>
                <c:pt idx="10">
                  <c:v>2.1626297577854998E-3</c:v>
                </c:pt>
                <c:pt idx="11">
                  <c:v>4.3256337053378001E-3</c:v>
                </c:pt>
                <c:pt idx="12">
                  <c:v>0</c:v>
                </c:pt>
                <c:pt idx="13">
                  <c:v>0</c:v>
                </c:pt>
                <c:pt idx="14">
                  <c:v>6.4894330398667004E-3</c:v>
                </c:pt>
                <c:pt idx="15">
                  <c:v>8.6529517381616992E-3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4.3275056257572999E-3</c:v>
                </c:pt>
                <c:pt idx="20">
                  <c:v>0</c:v>
                </c:pt>
                <c:pt idx="21">
                  <c:v>4.3275992643081003E-3</c:v>
                </c:pt>
                <c:pt idx="22">
                  <c:v>6.4915393603670003E-3</c:v>
                </c:pt>
                <c:pt idx="23">
                  <c:v>0</c:v>
                </c:pt>
                <c:pt idx="24">
                  <c:v>0</c:v>
                </c:pt>
                <c:pt idx="25">
                  <c:v>8.6555731071344E-3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25-48FE-894A-8CAB361714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188232"/>
        <c:axId val="371183640"/>
      </c:lineChart>
      <c:dateAx>
        <c:axId val="371188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83640"/>
        <c:crosses val="autoZero"/>
        <c:auto val="1"/>
        <c:lblOffset val="100"/>
        <c:baseTimeUnit val="days"/>
      </c:dateAx>
      <c:valAx>
        <c:axId val="37118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8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35-45BB-95AC-8385B8A90E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35-45BB-95AC-8385B8A90E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35-45BB-95AC-8385B8A90E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35-45BB-95AC-8385B8A90E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35-45BB-95AC-8385B8A90E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35-45BB-95AC-8385B8A90EE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35-45BB-95AC-8385B8A90EE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35-45BB-95AC-8385B8A90E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1179704"/>
        <c:axId val="371180032"/>
      </c:barChart>
      <c:catAx>
        <c:axId val="371179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80032"/>
        <c:crosses val="autoZero"/>
        <c:auto val="1"/>
        <c:lblAlgn val="ctr"/>
        <c:lblOffset val="100"/>
        <c:noMultiLvlLbl val="0"/>
      </c:catAx>
      <c:valAx>
        <c:axId val="37118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7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9.7339390006488998E-3</c:v>
                </c:pt>
                <c:pt idx="14">
                  <c:v>0</c:v>
                </c:pt>
                <c:pt idx="15">
                  <c:v>4.3261951113995004E-3</c:v>
                </c:pt>
                <c:pt idx="16">
                  <c:v>6.4892926670993001E-3</c:v>
                </c:pt>
                <c:pt idx="17">
                  <c:v>5.1914341336794E-3</c:v>
                </c:pt>
                <c:pt idx="18">
                  <c:v>6.4892926670993001E-3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C3-49B9-A8BA-7D37426C8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180360"/>
        <c:axId val="371181344"/>
      </c:lineChart>
      <c:catAx>
        <c:axId val="37118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81344"/>
        <c:crosses val="autoZero"/>
        <c:auto val="1"/>
        <c:lblAlgn val="ctr"/>
        <c:lblOffset val="100"/>
        <c:noMultiLvlLbl val="0"/>
      </c:catAx>
      <c:valAx>
        <c:axId val="37118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8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2BA4-C50F-4B0C-B983-484C19445C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D24679-0E55-4C46-AF6A-F3B9EFCDAE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869A5-3CB7-4608-A7C6-1BB117938C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3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28E16-056B-4F12-9B59-D5ABE58D95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91744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68479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0457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79025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5859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75493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1208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34522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1894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387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0745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29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5455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F6BB37D-3565-415C-A7C6-6121B9832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22C82-B921-442F-9FFA-DA5E84FD2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66065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3C1BC-0971-41E6-A0F9-4731E8D7A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0E2F4B-4007-41F1-8BF2-3CEF778163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352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E6EBF-5D62-494E-8879-6DA8524C5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E0970-7EF5-42EC-BB0D-C81BE04CC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559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42C0-63CA-4B85-98E8-47CF2FFC0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84986C-5420-425B-B9AB-7986C64A4E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973141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6FA48-307F-4B2B-8AE1-0B9CC7E38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048D9-F77D-4E36-8857-7A744A4E5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595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42066-4A75-4E21-B149-E89598D9D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F30C26-E14B-4565-ADE5-DC025CFDEE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8075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61059-FADB-4D43-AC3D-43D00AFD5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59E74-A55F-40A6-8D71-42E558501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725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F6352-5CF6-4B5D-9CFC-C72A49283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0DC725-47D3-4E36-A346-15EC526825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28421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28958-24E8-48FE-94FC-43ADC3F23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AA87A-873C-4C06-A2FA-D760693D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055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4A7C6-9563-4D20-908C-789663407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B62E0F-7E83-4437-838A-1095E42986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03087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66011-06B2-4930-8C78-925C75FE4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B8C85-6672-40D1-8C89-0D50BA105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683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AAE55-C77E-4643-8A0E-343A5B307D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5882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94550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9415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388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659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0892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18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202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858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60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- 2018-02-26 16:32:44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متعة وتستاهل تعيشها في 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7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- 2018-02-23 13:07:08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34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- 2018-02-22 17:30:03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بنهاية الأسبوع السعيدة
#عيش_الويكند 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87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- 2018-02-20 16:28:04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44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- 2018-02-16 13:03:27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58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- 2018-02-15 17:40:37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28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- 2018-02-12 15:27:49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5180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ECF2A6B-653B-47BD-935C-8F86310D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A40D5-0BEC-4061-9E4D-28B3EB2A5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91937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D122CE-7334-49A2-92E6-844BCE9AEE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65308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218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8377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4595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0999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9978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837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823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7563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806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- 2018-02-11 17:23:40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7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- 2018-02-09 13:52:45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75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- 2018-02-08 16:58:44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5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- 2018-02-06 18:38:18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42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- 2018-02-05 17:26:49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87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- 2018-02-04 17:14:38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50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- 2018-02-02 13:14:32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3834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E9383AF-49E0-49A9-BF4A-EE9DF6B1D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D9297-022C-4FA1-9436-617B42D42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431041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20180318_093308</Template>
  <TotalTime>0</TotalTime>
  <Words>340</Words>
  <Application>Microsoft Office PowerPoint</Application>
  <PresentationFormat>On-screen Show (4:3)</PresentationFormat>
  <Paragraphs>170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  <vt:lpstr>Facebook Own Posts Table - 1 of 2</vt:lpstr>
      <vt:lpstr>Facebook Own Posts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2018-03-18T09:33:09Z</dcterms:created>
  <dcterms:modified xsi:type="dcterms:W3CDTF">2018-03-18T09:33:34Z</dcterms:modified>
</cp:coreProperties>
</file>