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46310</c:v>
                </c:pt>
                <c:pt idx="1">
                  <c:v>46308</c:v>
                </c:pt>
                <c:pt idx="2">
                  <c:v>46306</c:v>
                </c:pt>
                <c:pt idx="3">
                  <c:v>46305</c:v>
                </c:pt>
                <c:pt idx="4">
                  <c:v>46302</c:v>
                </c:pt>
                <c:pt idx="5">
                  <c:v>46303</c:v>
                </c:pt>
                <c:pt idx="6">
                  <c:v>46306</c:v>
                </c:pt>
                <c:pt idx="7">
                  <c:v>46304</c:v>
                </c:pt>
                <c:pt idx="8">
                  <c:v>46304</c:v>
                </c:pt>
                <c:pt idx="9">
                  <c:v>46306</c:v>
                </c:pt>
                <c:pt idx="10">
                  <c:v>46303</c:v>
                </c:pt>
                <c:pt idx="11">
                  <c:v>46301</c:v>
                </c:pt>
                <c:pt idx="12">
                  <c:v>46303</c:v>
                </c:pt>
                <c:pt idx="13">
                  <c:v>46302</c:v>
                </c:pt>
                <c:pt idx="14">
                  <c:v>46298</c:v>
                </c:pt>
                <c:pt idx="15">
                  <c:v>46298</c:v>
                </c:pt>
                <c:pt idx="16">
                  <c:v>46296</c:v>
                </c:pt>
                <c:pt idx="17">
                  <c:v>46293</c:v>
                </c:pt>
                <c:pt idx="18">
                  <c:v>46288</c:v>
                </c:pt>
                <c:pt idx="19">
                  <c:v>46288</c:v>
                </c:pt>
                <c:pt idx="20">
                  <c:v>46285</c:v>
                </c:pt>
                <c:pt idx="21">
                  <c:v>46284</c:v>
                </c:pt>
                <c:pt idx="22">
                  <c:v>46284</c:v>
                </c:pt>
                <c:pt idx="23">
                  <c:v>46282</c:v>
                </c:pt>
                <c:pt idx="24">
                  <c:v>46277</c:v>
                </c:pt>
                <c:pt idx="25">
                  <c:v>46273</c:v>
                </c:pt>
                <c:pt idx="26">
                  <c:v>46271</c:v>
                </c:pt>
                <c:pt idx="27">
                  <c:v>46268</c:v>
                </c:pt>
                <c:pt idx="28">
                  <c:v>46266</c:v>
                </c:pt>
                <c:pt idx="29">
                  <c:v>46263</c:v>
                </c:pt>
                <c:pt idx="30">
                  <c:v>46259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4F-4DD9-9202-72F891666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09576"/>
        <c:axId val="306608592"/>
      </c:lineChart>
      <c:dateAx>
        <c:axId val="30660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08592"/>
        <c:crosses val="autoZero"/>
        <c:auto val="1"/>
        <c:lblOffset val="100"/>
        <c:baseTimeUnit val="days"/>
      </c:dateAx>
      <c:valAx>
        <c:axId val="30660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0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-4.3187216583891004E-3</c:v>
                </c:pt>
                <c:pt idx="2">
                  <c:v>-4.3189081800120996E-3</c:v>
                </c:pt>
                <c:pt idx="3">
                  <c:v>-2.1595473588736001E-3</c:v>
                </c:pt>
                <c:pt idx="4">
                  <c:v>-6.4787819889860999E-3</c:v>
                </c:pt>
                <c:pt idx="5">
                  <c:v>2.1597339207810001E-3</c:v>
                </c:pt>
                <c:pt idx="6">
                  <c:v>6.4790618318467004E-3</c:v>
                </c:pt>
                <c:pt idx="7">
                  <c:v>-4.3190947177472001E-3</c:v>
                </c:pt>
                <c:pt idx="8">
                  <c:v>0</c:v>
                </c:pt>
                <c:pt idx="9">
                  <c:v>4.3192812715964002E-3</c:v>
                </c:pt>
                <c:pt idx="10">
                  <c:v>-6.4786420766207E-3</c:v>
                </c:pt>
                <c:pt idx="11">
                  <c:v>-4.3193745545645002E-3</c:v>
                </c:pt>
                <c:pt idx="12">
                  <c:v>4.3195611325889003E-3</c:v>
                </c:pt>
                <c:pt idx="13">
                  <c:v>-2.1596872772821998E-3</c:v>
                </c:pt>
                <c:pt idx="14">
                  <c:v>-8.6389356831237992E-3</c:v>
                </c:pt>
                <c:pt idx="15">
                  <c:v>0</c:v>
                </c:pt>
                <c:pt idx="16">
                  <c:v>-4.3198410298501003E-3</c:v>
                </c:pt>
                <c:pt idx="17">
                  <c:v>-6.4800414722654002E-3</c:v>
                </c:pt>
                <c:pt idx="18">
                  <c:v>-1.0800769014754E-2</c:v>
                </c:pt>
                <c:pt idx="19">
                  <c:v>0</c:v>
                </c:pt>
                <c:pt idx="20">
                  <c:v>-6.4811614241272004E-3</c:v>
                </c:pt>
                <c:pt idx="21">
                  <c:v>-2.1605271686291E-3</c:v>
                </c:pt>
                <c:pt idx="22">
                  <c:v>0</c:v>
                </c:pt>
                <c:pt idx="23">
                  <c:v>-4.3211476968282999E-3</c:v>
                </c:pt>
                <c:pt idx="24">
                  <c:v>-1.0803336070178001E-2</c:v>
                </c:pt>
                <c:pt idx="25">
                  <c:v>-8.6436026535859998E-3</c:v>
                </c:pt>
                <c:pt idx="26">
                  <c:v>-4.3221749184188998E-3</c:v>
                </c:pt>
                <c:pt idx="27">
                  <c:v>-6.4835426076807999E-3</c:v>
                </c:pt>
                <c:pt idx="28">
                  <c:v>-4.3226419987896997E-3</c:v>
                </c:pt>
                <c:pt idx="29">
                  <c:v>-6.4842432888082002E-3</c:v>
                </c:pt>
                <c:pt idx="30">
                  <c:v>-8.6462183602446993E-3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DB-4626-9C2E-77F2A438D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025264"/>
        <c:axId val="307025592"/>
      </c:lineChart>
      <c:dateAx>
        <c:axId val="30702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25592"/>
        <c:crosses val="autoZero"/>
        <c:auto val="1"/>
        <c:lblOffset val="100"/>
        <c:baseTimeUnit val="days"/>
      </c:dateAx>
      <c:valAx>
        <c:axId val="30702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2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8.6374433167782007E-3</c:v>
                </c:pt>
                <c:pt idx="1">
                  <c:v>0</c:v>
                </c:pt>
                <c:pt idx="2">
                  <c:v>6.4785021702981997E-3</c:v>
                </c:pt>
                <c:pt idx="3">
                  <c:v>6.4787819889860999E-3</c:v>
                </c:pt>
                <c:pt idx="4">
                  <c:v>8.6387491091290004E-3</c:v>
                </c:pt>
                <c:pt idx="5">
                  <c:v>0</c:v>
                </c:pt>
                <c:pt idx="6">
                  <c:v>8.6385625431928004E-3</c:v>
                </c:pt>
                <c:pt idx="7">
                  <c:v>1.0797969981643001E-2</c:v>
                </c:pt>
                <c:pt idx="8">
                  <c:v>1.0798203178991E-2</c:v>
                </c:pt>
                <c:pt idx="9">
                  <c:v>2.1595939963287001E-3</c:v>
                </c:pt>
                <c:pt idx="10">
                  <c:v>0</c:v>
                </c:pt>
                <c:pt idx="11">
                  <c:v>1.5118137445467E-2</c:v>
                </c:pt>
                <c:pt idx="12">
                  <c:v>0</c:v>
                </c:pt>
                <c:pt idx="13">
                  <c:v>6.4792017623429001E-3</c:v>
                </c:pt>
                <c:pt idx="14">
                  <c:v>1.0799136069114E-2</c:v>
                </c:pt>
                <c:pt idx="15">
                  <c:v>6.4797615447752003E-3</c:v>
                </c:pt>
                <c:pt idx="16">
                  <c:v>8.6398686739961993E-3</c:v>
                </c:pt>
                <c:pt idx="17">
                  <c:v>8.6404285652568E-3</c:v>
                </c:pt>
                <c:pt idx="18">
                  <c:v>1.5122056599698E-2</c:v>
                </c:pt>
                <c:pt idx="19">
                  <c:v>0</c:v>
                </c:pt>
                <c:pt idx="20">
                  <c:v>8.6419219634446993E-3</c:v>
                </c:pt>
                <c:pt idx="21">
                  <c:v>2.1605738484141001E-3</c:v>
                </c:pt>
                <c:pt idx="22">
                  <c:v>0</c:v>
                </c:pt>
                <c:pt idx="23">
                  <c:v>2.1606205302162999E-3</c:v>
                </c:pt>
                <c:pt idx="24">
                  <c:v>2.1608072775988999E-3</c:v>
                </c:pt>
                <c:pt idx="25">
                  <c:v>1.2965964343598001E-2</c:v>
                </c:pt>
                <c:pt idx="26">
                  <c:v>0</c:v>
                </c:pt>
                <c:pt idx="27">
                  <c:v>1.0806371436599E-2</c:v>
                </c:pt>
                <c:pt idx="28">
                  <c:v>0</c:v>
                </c:pt>
                <c:pt idx="29">
                  <c:v>0</c:v>
                </c:pt>
                <c:pt idx="30">
                  <c:v>4.3232960809321003E-3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6-4D1A-A0D8-51B4241F6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42904"/>
        <c:axId val="312743232"/>
      </c:lineChart>
      <c:dateAx>
        <c:axId val="31274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3232"/>
        <c:crosses val="autoZero"/>
        <c:auto val="1"/>
        <c:lblOffset val="100"/>
        <c:baseTimeUnit val="days"/>
      </c:dateAx>
      <c:valAx>
        <c:axId val="3127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E-4A7F-8E40-14A305322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2E-4A7F-8E40-14A305322D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2E-4A7F-8E40-14A305322D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2E-4A7F-8E40-14A305322D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2E-4A7F-8E40-14A305322D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2E-4A7F-8E40-14A305322D0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2E-4A7F-8E40-14A305322D0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2E-4A7F-8E40-14A305322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680304"/>
        <c:axId val="311682272"/>
      </c:barChart>
      <c:catAx>
        <c:axId val="31168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82272"/>
        <c:crosses val="autoZero"/>
        <c:auto val="1"/>
        <c:lblAlgn val="ctr"/>
        <c:lblOffset val="100"/>
        <c:noMultiLvlLbl val="0"/>
      </c:catAx>
      <c:valAx>
        <c:axId val="31168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8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8.6422953936565999E-3</c:v>
                </c:pt>
                <c:pt idx="12">
                  <c:v>1.4043730014692E-2</c:v>
                </c:pt>
                <c:pt idx="13">
                  <c:v>1.5124016938899001E-2</c:v>
                </c:pt>
                <c:pt idx="14">
                  <c:v>0</c:v>
                </c:pt>
                <c:pt idx="15">
                  <c:v>4.3211476968282999E-3</c:v>
                </c:pt>
                <c:pt idx="16">
                  <c:v>7.9221041108517992E-3</c:v>
                </c:pt>
                <c:pt idx="17">
                  <c:v>6.9138363149252001E-3</c:v>
                </c:pt>
                <c:pt idx="18">
                  <c:v>6.4817215452424E-3</c:v>
                </c:pt>
                <c:pt idx="19">
                  <c:v>2.1605738484141001E-3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40-4996-B0B1-5F4A148F9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24272"/>
        <c:axId val="306923288"/>
      </c:lineChart>
      <c:catAx>
        <c:axId val="30692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23288"/>
        <c:crosses val="autoZero"/>
        <c:auto val="1"/>
        <c:lblAlgn val="ctr"/>
        <c:lblOffset val="100"/>
        <c:noMultiLvlLbl val="0"/>
      </c:catAx>
      <c:valAx>
        <c:axId val="3069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2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27C5-B3B9-4F1E-876D-71BE55D3CE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8F039-2C30-4E1A-A56F-49AA87CAFD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80C23-7DF8-4104-9D10-834A5D5B38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8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2A47D-E842-42B1-8066-CCB4C5D54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812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80325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0070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847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2650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1864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2621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0407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9145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0298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929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60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477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D53869A-7E2E-454A-A19A-208B7DEB1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2E52F-822B-429D-BF99-9E4532791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0875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F358-4DDD-42DF-998C-6037D2F7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7F6DB5-7819-4110-BAD0-5F139B2D0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830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FFDC3-DAF5-4FAD-9C3C-289E0B3F6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C776E-59EE-4547-8512-0729AE10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943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F6AF5-DBFA-4070-8D2F-406865A9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BB6E3-DC31-4A33-B8F8-06BE0E48E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9239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0988A-AB6C-4308-8569-F68780973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7BDF3-E7DA-406B-885A-AAB11172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8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CB1FB-DBEC-4031-92FF-AC690EF74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0B4D54-0098-4709-9309-570ACCE5A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2121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93606-9F0B-4C54-8C59-84453774A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412FC-BED6-4CAD-B15E-DBF896CE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4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DFEC-76DD-46C9-B062-F7E4C4A4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30DF9-B2E0-433D-A4EA-4B6DBA8E9A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8777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1ED28-B103-4B0D-A1B8-F705C2389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94FC-ECF4-4BE3-A979-7B1039AA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8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CFEEB-20E2-4F53-BEF1-A5748134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B4DAE2-D135-4C9C-AFA6-587474463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13226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CB0A5-087A-40FC-B945-0BF0368CE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71D45-2EC4-4250-9958-E8478479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2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558D6-5547-4AB4-BB47-77BB89B81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66083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4176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145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433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31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352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25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994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423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3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- 2018-01-31 15:50:05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خطوات بسيطة لجعل صالونك مصدر للسعادة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- 2018-01-28 16:26:47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7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- 2018-01-26 12:38:11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40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- 2018-01-25 19:12:22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مخططاتكم للويكند؟
#عيش_الويكند 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55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- 2018-01-24 16:28:44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6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- 2018-01-22 17:02:27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وقت الشوي، وعيش بمشاريع كنان السكنية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6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- 2018-01-21 16:14:32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بعيد عن الزحام في مشاريع كنان السكنية  
#كنان #مشاريع #السعودية #سكن #عيش_حياة_تناسبك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672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09B37E-D860-49DF-9D4B-F6B50941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3983B-EAF4-405D-A3D3-6C42C68BD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46535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02DDD-EB9E-45D3-BBC6-3D10F573C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52438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26993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95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3496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92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67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935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495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461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70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- 2018-01-19 12:38:47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9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- 2018-01-18 16:42:50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بالمساحات المخصصة للأطفال بمشاريع كنان السكنية.
#الخميس_الونيس 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- 2018-01-17 16:43:07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الجو الحلو في حدائق مشاريع كنان السكنية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51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- 2018-01-16 16:35:26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82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- 2018-01-15 16:51:54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هي البيئة الصالحة لأبنائك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6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- 2018-01-14 16:49:46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الجو الحلو في ممشا مشاريع كنان السكنية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3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- 2018-01-12 13:05:29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923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372892D-00F5-4D8C-B9A5-987895FA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E51F1-FDE5-453F-A29A-091865139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35509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CF81A-DDEE-4488-B84D-EEA58087F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9556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01109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176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554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31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138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746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577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348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85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- 2018-01-10 18:40:19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- 2018-01-09 18:22:31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الجو الحلو في مشاريع كنان السكنية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74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- 2018-01-08 17:29:48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توفر لك حدائق شاسعة تستاهل تعيش فيها .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4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- 2018-01-07 17:24:12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1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- 2018-01-05 11:00:14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3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- 2018-01-04 17:46:15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خططكم للويكند؟
#عيش_الويكند 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3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- 2018-01-03 17:49:52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الحياة اللي تناسبك في مشاريع كنان السكنية
#كنان #مشاريع #السعودية #سكن #بيت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917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A337824-FCB0-4168-A718-ECE5D6FB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4388F-21ED-4965-8BCB-7EE311699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18169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495A7-6830-485A-B005-1E41C088D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7164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30881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7453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995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151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377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93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543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99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92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- 2018-01-01 16:31:10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في مجتمع متآلف في مشاريع كنان السكنية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326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9A1C9BD-5406-4A31-B1CF-A0652032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42B81-62E3-41C5-9262-1F59F9C92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18994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20180318_092508</Template>
  <TotalTime>0</TotalTime>
  <Words>502</Words>
  <Application>Microsoft Office PowerPoint</Application>
  <PresentationFormat>On-screen Show (4:3)</PresentationFormat>
  <Paragraphs>254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2018-03-18T09:25:36Z</dcterms:created>
  <dcterms:modified xsi:type="dcterms:W3CDTF">2018-03-18T09:26:03Z</dcterms:modified>
</cp:coreProperties>
</file>