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46257</c:v>
                </c:pt>
                <c:pt idx="1">
                  <c:v>46255</c:v>
                </c:pt>
                <c:pt idx="2">
                  <c:v>46253</c:v>
                </c:pt>
                <c:pt idx="3">
                  <c:v>46252</c:v>
                </c:pt>
                <c:pt idx="4">
                  <c:v>46247</c:v>
                </c:pt>
                <c:pt idx="5">
                  <c:v>46245</c:v>
                </c:pt>
                <c:pt idx="6">
                  <c:v>46246</c:v>
                </c:pt>
                <c:pt idx="7">
                  <c:v>46246</c:v>
                </c:pt>
                <c:pt idx="8">
                  <c:v>46245</c:v>
                </c:pt>
                <c:pt idx="9">
                  <c:v>46243</c:v>
                </c:pt>
                <c:pt idx="10">
                  <c:v>46238</c:v>
                </c:pt>
                <c:pt idx="11">
                  <c:v>46235</c:v>
                </c:pt>
                <c:pt idx="12">
                  <c:v>46234</c:v>
                </c:pt>
                <c:pt idx="13">
                  <c:v>46230</c:v>
                </c:pt>
                <c:pt idx="14">
                  <c:v>46229</c:v>
                </c:pt>
                <c:pt idx="15">
                  <c:v>46226</c:v>
                </c:pt>
                <c:pt idx="16">
                  <c:v>46219</c:v>
                </c:pt>
                <c:pt idx="17">
                  <c:v>46218</c:v>
                </c:pt>
                <c:pt idx="18">
                  <c:v>46217</c:v>
                </c:pt>
                <c:pt idx="19">
                  <c:v>46215</c:v>
                </c:pt>
                <c:pt idx="20">
                  <c:v>46215</c:v>
                </c:pt>
                <c:pt idx="21">
                  <c:v>46216</c:v>
                </c:pt>
                <c:pt idx="22">
                  <c:v>46212</c:v>
                </c:pt>
                <c:pt idx="23">
                  <c:v>46215</c:v>
                </c:pt>
                <c:pt idx="24">
                  <c:v>46216</c:v>
                </c:pt>
                <c:pt idx="25">
                  <c:v>46210</c:v>
                </c:pt>
                <c:pt idx="26">
                  <c:v>46204</c:v>
                </c:pt>
                <c:pt idx="27">
                  <c:v>46202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A1-4219-838D-3F630DD1A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10512"/>
        <c:axId val="366682168"/>
      </c:lineChart>
      <c:dateAx>
        <c:axId val="4361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82168"/>
        <c:crosses val="autoZero"/>
        <c:auto val="1"/>
        <c:lblOffset val="100"/>
        <c:baseTimeUnit val="days"/>
      </c:dateAx>
      <c:valAx>
        <c:axId val="36668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-4.3234829979030996E-3</c:v>
                </c:pt>
                <c:pt idx="1">
                  <c:v>-4.3236699310375002E-3</c:v>
                </c:pt>
                <c:pt idx="2">
                  <c:v>-4.3238568803372996E-3</c:v>
                </c:pt>
                <c:pt idx="3">
                  <c:v>-2.1620219229022998E-3</c:v>
                </c:pt>
                <c:pt idx="4">
                  <c:v>-1.0810343336504E-2</c:v>
                </c:pt>
                <c:pt idx="5">
                  <c:v>-4.3246048392327997E-3</c:v>
                </c:pt>
                <c:pt idx="6">
                  <c:v>2.1623959346956001E-3</c:v>
                </c:pt>
                <c:pt idx="7">
                  <c:v>0</c:v>
                </c:pt>
                <c:pt idx="8">
                  <c:v>-2.1623491761450001E-3</c:v>
                </c:pt>
                <c:pt idx="9">
                  <c:v>-4.3247918693913E-3</c:v>
                </c:pt>
                <c:pt idx="10">
                  <c:v>-1.0812447289319E-2</c:v>
                </c:pt>
                <c:pt idx="11">
                  <c:v>-6.4881699035424997E-3</c:v>
                </c:pt>
                <c:pt idx="12">
                  <c:v>-2.1628636314479999E-3</c:v>
                </c:pt>
                <c:pt idx="13">
                  <c:v>-8.6516416490028999E-3</c:v>
                </c:pt>
                <c:pt idx="14">
                  <c:v>-2.1630975556998001E-3</c:v>
                </c:pt>
                <c:pt idx="15">
                  <c:v>-6.4894330398667004E-3</c:v>
                </c:pt>
                <c:pt idx="16">
                  <c:v>-1.5142993120755E-2</c:v>
                </c:pt>
                <c:pt idx="17">
                  <c:v>-2.1636123672082999E-3</c:v>
                </c:pt>
                <c:pt idx="18">
                  <c:v>-2.1636591804058999E-3</c:v>
                </c:pt>
                <c:pt idx="19">
                  <c:v>-4.3274119912586001E-3</c:v>
                </c:pt>
                <c:pt idx="20">
                  <c:v>0</c:v>
                </c:pt>
                <c:pt idx="21">
                  <c:v>2.1637996321541E-3</c:v>
                </c:pt>
                <c:pt idx="22">
                  <c:v>-8.6550112515145997E-3</c:v>
                </c:pt>
                <c:pt idx="23">
                  <c:v>6.4918203064139E-3</c:v>
                </c:pt>
                <c:pt idx="24">
                  <c:v>2.1637996321541E-3</c:v>
                </c:pt>
                <c:pt idx="25">
                  <c:v>-1.2982516877271999E-2</c:v>
                </c:pt>
                <c:pt idx="26">
                  <c:v>-1.298420255356E-2</c:v>
                </c:pt>
                <c:pt idx="27">
                  <c:v>-4.3286295558826E-3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1A-478A-AAE4-D363A4169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88728"/>
        <c:axId val="366682824"/>
      </c:lineChart>
      <c:dateAx>
        <c:axId val="36668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82824"/>
        <c:crosses val="autoZero"/>
        <c:auto val="1"/>
        <c:lblOffset val="100"/>
        <c:baseTimeUnit val="days"/>
      </c:dateAx>
      <c:valAx>
        <c:axId val="36668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8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1.0809408509166001E-2</c:v>
                </c:pt>
                <c:pt idx="2">
                  <c:v>0</c:v>
                </c:pt>
                <c:pt idx="3">
                  <c:v>6.4862060019026E-3</c:v>
                </c:pt>
                <c:pt idx="4">
                  <c:v>6.4866267378754002E-3</c:v>
                </c:pt>
                <c:pt idx="5">
                  <c:v>6.4870475284349001E-3</c:v>
                </c:pt>
                <c:pt idx="6">
                  <c:v>0</c:v>
                </c:pt>
                <c:pt idx="7">
                  <c:v>6.4870475284349001E-3</c:v>
                </c:pt>
                <c:pt idx="8">
                  <c:v>1.2974375608174001E-2</c:v>
                </c:pt>
                <c:pt idx="9">
                  <c:v>0</c:v>
                </c:pt>
                <c:pt idx="10">
                  <c:v>2.1626297577854998E-3</c:v>
                </c:pt>
                <c:pt idx="11">
                  <c:v>4.3256337053378001E-3</c:v>
                </c:pt>
                <c:pt idx="12">
                  <c:v>0</c:v>
                </c:pt>
                <c:pt idx="13">
                  <c:v>0</c:v>
                </c:pt>
                <c:pt idx="14">
                  <c:v>6.4894330398667004E-3</c:v>
                </c:pt>
                <c:pt idx="15">
                  <c:v>8.6529517381616992E-3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4.3275056257572999E-3</c:v>
                </c:pt>
                <c:pt idx="20">
                  <c:v>0</c:v>
                </c:pt>
                <c:pt idx="21">
                  <c:v>4.3275992643081003E-3</c:v>
                </c:pt>
                <c:pt idx="22">
                  <c:v>6.4915393603670003E-3</c:v>
                </c:pt>
                <c:pt idx="23">
                  <c:v>0</c:v>
                </c:pt>
                <c:pt idx="24">
                  <c:v>0</c:v>
                </c:pt>
                <c:pt idx="25">
                  <c:v>8.6555731071344E-3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AC-4BA7-A946-50D381468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272120"/>
        <c:axId val="369268512"/>
      </c:lineChart>
      <c:dateAx>
        <c:axId val="369272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68512"/>
        <c:crosses val="autoZero"/>
        <c:auto val="1"/>
        <c:lblOffset val="100"/>
        <c:baseTimeUnit val="days"/>
      </c:dateAx>
      <c:valAx>
        <c:axId val="36926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7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D-40B6-B838-E0F62B832F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FD-40B6-B838-E0F62B832F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FD-40B6-B838-E0F62B832F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FD-40B6-B838-E0F62B832F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FD-40B6-B838-E0F62B832F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FD-40B6-B838-E0F62B832F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FD-40B6-B838-E0F62B832F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FD-40B6-B838-E0F62B832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9264576"/>
        <c:axId val="369264904"/>
      </c:barChart>
      <c:catAx>
        <c:axId val="36926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64904"/>
        <c:crosses val="autoZero"/>
        <c:auto val="1"/>
        <c:lblAlgn val="ctr"/>
        <c:lblOffset val="100"/>
        <c:noMultiLvlLbl val="0"/>
      </c:catAx>
      <c:valAx>
        <c:axId val="36926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6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9.7339390006488998E-3</c:v>
                </c:pt>
                <c:pt idx="14">
                  <c:v>0</c:v>
                </c:pt>
                <c:pt idx="15">
                  <c:v>4.3261951113995004E-3</c:v>
                </c:pt>
                <c:pt idx="16">
                  <c:v>6.4892926670993001E-3</c:v>
                </c:pt>
                <c:pt idx="17">
                  <c:v>5.1914341336794E-3</c:v>
                </c:pt>
                <c:pt idx="18">
                  <c:v>6.4892926670993001E-3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24-4699-8E58-6E216DF49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276384"/>
        <c:axId val="369273760"/>
      </c:lineChart>
      <c:catAx>
        <c:axId val="36927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73760"/>
        <c:crosses val="autoZero"/>
        <c:auto val="1"/>
        <c:lblAlgn val="ctr"/>
        <c:lblOffset val="100"/>
        <c:noMultiLvlLbl val="0"/>
      </c:catAx>
      <c:valAx>
        <c:axId val="36927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27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56970-8279-4A1D-9EB4-1F6C11098E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9902A-A7CE-4C46-966A-E52D90461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2A4E8-3E18-4042-B131-9AD9B2D5F1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7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6A3D2-3662-4BC7-A097-914922F5B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1423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69787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7449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4803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8523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468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812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4753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0279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5445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8097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5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840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9E755FA-4B59-4F9D-A4B4-130F7199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13DF4-0049-42EA-BAF4-AF18B7F5C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5681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F9574-D35E-4D0D-9925-C13A71CF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8B7CCF-A01F-476E-97E9-EDFF61EA1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9484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D8388-750D-48DA-847C-9CFC393AF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52C80-5061-4BC8-BA44-F143785AD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84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C63F-4CBD-4726-940E-1CE1D0C1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55C556-8196-42AE-B491-E9A1A0F1F8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9932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484B6-1437-4493-854C-05A3BFDF0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6BE03-7324-4F1A-B9F7-860B62B0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4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AA90F-F34E-4DD5-AFF7-441E1CC5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7C4EF1-8C8A-4650-BDFB-0C6193E6E0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2045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61CD6-00BE-45DA-A2CD-F7024FB73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022F0-6658-422F-BFDB-D57986CD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89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5200-82F9-4AE3-B910-F3D833C6A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A1A61-59BD-45F4-91FD-83FFD1CCE5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9826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79215-76FF-4F17-8B0E-4AF0E2C09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9CA5B-CDB7-4D34-BC13-B3DF069C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13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68454-8E86-425F-89D1-7A7AD26C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18261-03F9-4AF8-AC0C-6A0BF1437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16071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03DB8-C46F-467D-9377-81CEA6259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664A1-723C-4A8B-917B-FA531524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2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41C91-770C-40CB-BE4A-75E6909CE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0251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216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51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87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49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564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134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423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625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9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- 2018-02-26 16:32:44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45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- 2018-02-23 13:07:08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- 2018-02-22 17:30:03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0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- 2018-02-20 16:28:04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90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- 2018-02-16 13:03:27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3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- 2018-02-15 17:40:37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42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- 2018-02-12 15:27:49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585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7825D2A-9D22-4BB2-8FD7-BD919301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F1A49-90A5-4603-9E6E-FF99F3727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73539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94F80-FF2F-41B6-B1CE-DFF7B4D34F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3988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260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577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224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420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813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870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83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028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01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- 2018-02-11 17:23:40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- 2018-02-09 13:52:45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4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- 2018-02-08 16:58:44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0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- 2018-02-06 18:38:18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- 2018-02-05 17:26:49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00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- 2018-02-04 17:14:38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0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- 2018-02-02 13:14:32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034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047C7AD-820D-4EDB-BF05-5C72F3E0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AE101-FEF3-415F-838C-FFEEAD3DC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06474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20180318_092424</Template>
  <TotalTime>0</TotalTime>
  <Words>340</Words>
  <Application>Microsoft Office PowerPoint</Application>
  <PresentationFormat>On-screen Show (4:3)</PresentationFormat>
  <Paragraphs>170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2</vt:lpstr>
      <vt:lpstr>Facebook 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2018-03-18T09:25:08Z</dcterms:created>
  <dcterms:modified xsi:type="dcterms:W3CDTF">2018-03-18T09:25:33Z</dcterms:modified>
</cp:coreProperties>
</file>