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46257</c:v>
                </c:pt>
                <c:pt idx="1">
                  <c:v>46255</c:v>
                </c:pt>
                <c:pt idx="2">
                  <c:v>46253</c:v>
                </c:pt>
                <c:pt idx="3">
                  <c:v>46252</c:v>
                </c:pt>
                <c:pt idx="4">
                  <c:v>46247</c:v>
                </c:pt>
                <c:pt idx="5">
                  <c:v>46245</c:v>
                </c:pt>
                <c:pt idx="6">
                  <c:v>46246</c:v>
                </c:pt>
                <c:pt idx="7">
                  <c:v>46246</c:v>
                </c:pt>
                <c:pt idx="8">
                  <c:v>46245</c:v>
                </c:pt>
                <c:pt idx="9">
                  <c:v>46243</c:v>
                </c:pt>
                <c:pt idx="10">
                  <c:v>46238</c:v>
                </c:pt>
                <c:pt idx="11">
                  <c:v>46235</c:v>
                </c:pt>
                <c:pt idx="12">
                  <c:v>46234</c:v>
                </c:pt>
                <c:pt idx="13">
                  <c:v>46230</c:v>
                </c:pt>
                <c:pt idx="14">
                  <c:v>46229</c:v>
                </c:pt>
                <c:pt idx="15">
                  <c:v>46226</c:v>
                </c:pt>
                <c:pt idx="16">
                  <c:v>46219</c:v>
                </c:pt>
                <c:pt idx="17">
                  <c:v>46218</c:v>
                </c:pt>
                <c:pt idx="18">
                  <c:v>46217</c:v>
                </c:pt>
                <c:pt idx="19">
                  <c:v>46215</c:v>
                </c:pt>
                <c:pt idx="20">
                  <c:v>46215</c:v>
                </c:pt>
                <c:pt idx="21">
                  <c:v>46216</c:v>
                </c:pt>
                <c:pt idx="22">
                  <c:v>46212</c:v>
                </c:pt>
                <c:pt idx="23">
                  <c:v>46215</c:v>
                </c:pt>
                <c:pt idx="24">
                  <c:v>46216</c:v>
                </c:pt>
                <c:pt idx="25">
                  <c:v>46210</c:v>
                </c:pt>
                <c:pt idx="26">
                  <c:v>46204</c:v>
                </c:pt>
                <c:pt idx="27">
                  <c:v>46202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72-4584-85A1-6E882CC25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35456"/>
        <c:axId val="286437424"/>
      </c:lineChart>
      <c:dateAx>
        <c:axId val="286435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37424"/>
        <c:crosses val="autoZero"/>
        <c:auto val="1"/>
        <c:lblOffset val="100"/>
        <c:baseTimeUnit val="days"/>
      </c:dateAx>
      <c:valAx>
        <c:axId val="28643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3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1.0809408509166001E-2</c:v>
                </c:pt>
                <c:pt idx="2">
                  <c:v>0</c:v>
                </c:pt>
                <c:pt idx="3">
                  <c:v>6.4862060019026E-3</c:v>
                </c:pt>
                <c:pt idx="4">
                  <c:v>6.4866267378754002E-3</c:v>
                </c:pt>
                <c:pt idx="5">
                  <c:v>6.4870475284349001E-3</c:v>
                </c:pt>
                <c:pt idx="6">
                  <c:v>0</c:v>
                </c:pt>
                <c:pt idx="7">
                  <c:v>6.4870475284349001E-3</c:v>
                </c:pt>
                <c:pt idx="8">
                  <c:v>1.2974375608174001E-2</c:v>
                </c:pt>
                <c:pt idx="9">
                  <c:v>0</c:v>
                </c:pt>
                <c:pt idx="10">
                  <c:v>2.1626297577854998E-3</c:v>
                </c:pt>
                <c:pt idx="11">
                  <c:v>4.3256337053378001E-3</c:v>
                </c:pt>
                <c:pt idx="12">
                  <c:v>0</c:v>
                </c:pt>
                <c:pt idx="13">
                  <c:v>0</c:v>
                </c:pt>
                <c:pt idx="14">
                  <c:v>6.4894330398667004E-3</c:v>
                </c:pt>
                <c:pt idx="15">
                  <c:v>8.6529517381616992E-3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4.3275056257572999E-3</c:v>
                </c:pt>
                <c:pt idx="20">
                  <c:v>0</c:v>
                </c:pt>
                <c:pt idx="21">
                  <c:v>4.3275992643081003E-3</c:v>
                </c:pt>
                <c:pt idx="22">
                  <c:v>6.4915393603670003E-3</c:v>
                </c:pt>
                <c:pt idx="23">
                  <c:v>0</c:v>
                </c:pt>
                <c:pt idx="24">
                  <c:v>0</c:v>
                </c:pt>
                <c:pt idx="25">
                  <c:v>8.6555731071344E-3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10-415C-84A3-17DD45A3B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470192"/>
        <c:axId val="372473472"/>
      </c:lineChart>
      <c:dateAx>
        <c:axId val="372470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73472"/>
        <c:crosses val="autoZero"/>
        <c:auto val="1"/>
        <c:lblOffset val="100"/>
        <c:baseTimeUnit val="days"/>
      </c:dateAx>
      <c:valAx>
        <c:axId val="37247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7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-4.3234829979030996E-3</c:v>
                </c:pt>
                <c:pt idx="1">
                  <c:v>-4.3236699310375002E-3</c:v>
                </c:pt>
                <c:pt idx="2">
                  <c:v>-4.3238568803372996E-3</c:v>
                </c:pt>
                <c:pt idx="3">
                  <c:v>-2.1620219229022998E-3</c:v>
                </c:pt>
                <c:pt idx="4">
                  <c:v>-1.0810343336504E-2</c:v>
                </c:pt>
                <c:pt idx="5">
                  <c:v>-4.3246048392327997E-3</c:v>
                </c:pt>
                <c:pt idx="6">
                  <c:v>2.1623959346956001E-3</c:v>
                </c:pt>
                <c:pt idx="7">
                  <c:v>0</c:v>
                </c:pt>
                <c:pt idx="8">
                  <c:v>-2.1623491761450001E-3</c:v>
                </c:pt>
                <c:pt idx="9">
                  <c:v>-4.3247918693913E-3</c:v>
                </c:pt>
                <c:pt idx="10">
                  <c:v>-1.0812447289319E-2</c:v>
                </c:pt>
                <c:pt idx="11">
                  <c:v>-6.4881699035424997E-3</c:v>
                </c:pt>
                <c:pt idx="12">
                  <c:v>-2.1628636314479999E-3</c:v>
                </c:pt>
                <c:pt idx="13">
                  <c:v>-8.6516416490028999E-3</c:v>
                </c:pt>
                <c:pt idx="14">
                  <c:v>-2.1630975556998001E-3</c:v>
                </c:pt>
                <c:pt idx="15">
                  <c:v>-6.4894330398667004E-3</c:v>
                </c:pt>
                <c:pt idx="16">
                  <c:v>-1.5142993120755E-2</c:v>
                </c:pt>
                <c:pt idx="17">
                  <c:v>-2.1636123672082999E-3</c:v>
                </c:pt>
                <c:pt idx="18">
                  <c:v>-2.1636591804058999E-3</c:v>
                </c:pt>
                <c:pt idx="19">
                  <c:v>-4.3274119912586001E-3</c:v>
                </c:pt>
                <c:pt idx="20">
                  <c:v>0</c:v>
                </c:pt>
                <c:pt idx="21">
                  <c:v>2.1637996321541E-3</c:v>
                </c:pt>
                <c:pt idx="22">
                  <c:v>-8.6550112515145997E-3</c:v>
                </c:pt>
                <c:pt idx="23">
                  <c:v>6.4918203064139E-3</c:v>
                </c:pt>
                <c:pt idx="24">
                  <c:v>2.1637996321541E-3</c:v>
                </c:pt>
                <c:pt idx="25">
                  <c:v>-1.2982516877271999E-2</c:v>
                </c:pt>
                <c:pt idx="26">
                  <c:v>-1.298420255356E-2</c:v>
                </c:pt>
                <c:pt idx="27">
                  <c:v>-4.3286295558826E-3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12-4B53-B6F7-5EFA44603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505504"/>
        <c:axId val="374508456"/>
      </c:lineChart>
      <c:dateAx>
        <c:axId val="374505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508456"/>
        <c:crosses val="autoZero"/>
        <c:auto val="1"/>
        <c:lblOffset val="100"/>
        <c:baseTimeUnit val="days"/>
      </c:dateAx>
      <c:valAx>
        <c:axId val="37450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50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F2-4AC8-B54B-96CC426CD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678824"/>
        <c:axId val="399676200"/>
      </c:radarChart>
      <c:catAx>
        <c:axId val="39967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76200"/>
        <c:crosses val="autoZero"/>
        <c:auto val="1"/>
        <c:lblAlgn val="ctr"/>
        <c:lblOffset val="100"/>
        <c:noMultiLvlLbl val="0"/>
      </c:catAx>
      <c:valAx>
        <c:axId val="39967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7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E874-BED1-42DF-9F90-776C797697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B069D6-A61C-43B4-A34E-774628954C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3C50E-7AA2-4154-B8BC-C34985FC2C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20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D0A03-7522-4DE7-92D9-6181D189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D87446-0C15-4C59-BD90-656CD7A21E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74326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A8E0F-DB25-4B61-B501-160399AB1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39650-4083-4505-AC5C-525328E56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98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26105B-3B3E-423A-85FD-45C03FEC6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2239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24584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6864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2117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8145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5820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1270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0654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5716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1669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7471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06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5928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0AFD183-0D7F-42AC-A23E-DE0E0D5E4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518C0-F1E7-40F4-A34B-711198F41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5362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51AD0-93AC-407C-B6D4-961CA86E2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B76637-3629-4D0F-8716-756AC73DBA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46767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737B9-681E-491B-948E-7A0AB78AE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F8848-9AC6-4FC5-8802-CC173BFE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078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B3BD-F059-48E9-9C1A-7D3E3878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9A750A-82E0-407C-A555-39324D03C7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89233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E4070-38D3-42EB-ABDF-23631E3C7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4FA79-5FBA-4BD4-BD35-E829FE32A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047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13651B-EF2B-4B41-882F-131358AB16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241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13481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308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445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432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092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011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687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177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54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- 2018-02-26 16:32:44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39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- 2018-02-23 13:07:08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0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- 2018-02-22 17:30:03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155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- 2018-02-20 16:28:04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23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- 2018-02-16 13:03:27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1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- 2018-02-15 17:40:37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9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- 2018-02-12 15:27:49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06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98B02A8-C1A2-419E-AF60-FC9B17A3A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B7C11-5A0F-428A-A9BF-4FADFAF44A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5105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78C5A-DC29-42CB-87B7-08DBF557E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8847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13708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0025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599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63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7119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388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959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898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8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- 2018-02-11 17:23:40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42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- 2018-02-09 13:52:45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06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- 2018-02-08 16:58:44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79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- 2018-02-06 18:38:18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57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- 2018-02-05 17:26:49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94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- 2018-02-04 17:14:38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4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- 2018-02-02 13:14:32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973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953F09F-3BD4-482A-BE3A-D90A0E2F0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F431F-6848-41EB-B6A8-D60444E41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20960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F285C-5A0C-4D34-8569-ED8A31F4B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307A55-D0FC-45C8-976D-51DE4AD8C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14688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B2A80-085B-41AA-BEFC-5437E725A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8718D-7F29-4DFE-8193-D7D5015E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088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20180318_091839</Template>
  <TotalTime>0</TotalTime>
  <Words>329</Words>
  <Application>Microsoft Office PowerPoint</Application>
  <PresentationFormat>On-screen Show (4:3)</PresentationFormat>
  <Paragraphs>167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2</vt:lpstr>
      <vt:lpstr>Facebook Own Posts Table - 2 of 2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2018-03-18T09:21:37Z</dcterms:created>
  <dcterms:modified xsi:type="dcterms:W3CDTF">2018-03-18T09:22:00Z</dcterms:modified>
</cp:coreProperties>
</file>