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6405"/>
  </p:normalViewPr>
  <p:slideViewPr>
    <p:cSldViewPr snapToGrid="0">
      <p:cViewPr varScale="1">
        <p:scale>
          <a:sx n="69" d="100"/>
          <a:sy n="69" d="100"/>
        </p:scale>
        <p:origin x="72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46257</c:v>
                </c:pt>
                <c:pt idx="1">
                  <c:v>46255</c:v>
                </c:pt>
                <c:pt idx="2">
                  <c:v>46253</c:v>
                </c:pt>
                <c:pt idx="3">
                  <c:v>46252</c:v>
                </c:pt>
                <c:pt idx="4">
                  <c:v>46247</c:v>
                </c:pt>
                <c:pt idx="5">
                  <c:v>46245</c:v>
                </c:pt>
                <c:pt idx="6">
                  <c:v>46246</c:v>
                </c:pt>
                <c:pt idx="7">
                  <c:v>46246</c:v>
                </c:pt>
                <c:pt idx="8">
                  <c:v>46245</c:v>
                </c:pt>
                <c:pt idx="9">
                  <c:v>46243</c:v>
                </c:pt>
                <c:pt idx="10">
                  <c:v>46238</c:v>
                </c:pt>
                <c:pt idx="11">
                  <c:v>46235</c:v>
                </c:pt>
                <c:pt idx="12">
                  <c:v>46234</c:v>
                </c:pt>
                <c:pt idx="13">
                  <c:v>46230</c:v>
                </c:pt>
                <c:pt idx="14">
                  <c:v>46229</c:v>
                </c:pt>
                <c:pt idx="15">
                  <c:v>46226</c:v>
                </c:pt>
                <c:pt idx="16">
                  <c:v>46219</c:v>
                </c:pt>
                <c:pt idx="17">
                  <c:v>46218</c:v>
                </c:pt>
                <c:pt idx="18">
                  <c:v>46217</c:v>
                </c:pt>
                <c:pt idx="19">
                  <c:v>46215</c:v>
                </c:pt>
                <c:pt idx="20">
                  <c:v>46215</c:v>
                </c:pt>
                <c:pt idx="21">
                  <c:v>46216</c:v>
                </c:pt>
                <c:pt idx="22">
                  <c:v>46212</c:v>
                </c:pt>
                <c:pt idx="23">
                  <c:v>46215</c:v>
                </c:pt>
                <c:pt idx="24">
                  <c:v>46216</c:v>
                </c:pt>
                <c:pt idx="25">
                  <c:v>46210</c:v>
                </c:pt>
                <c:pt idx="26">
                  <c:v>46204</c:v>
                </c:pt>
                <c:pt idx="27">
                  <c:v>46202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DD-45AB-AE80-6F4C9A5CB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38832"/>
        <c:axId val="350010992"/>
      </c:lineChart>
      <c:dateAx>
        <c:axId val="27573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10992"/>
        <c:crosses val="autoZero"/>
        <c:auto val="1"/>
        <c:lblOffset val="100"/>
        <c:baseTimeUnit val="days"/>
      </c:dateAx>
      <c:valAx>
        <c:axId val="35001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1.0809408509166001E-2</c:v>
                </c:pt>
                <c:pt idx="2">
                  <c:v>0</c:v>
                </c:pt>
                <c:pt idx="3">
                  <c:v>6.4862060019026E-3</c:v>
                </c:pt>
                <c:pt idx="4">
                  <c:v>6.4866267378754002E-3</c:v>
                </c:pt>
                <c:pt idx="5">
                  <c:v>6.4870475284349001E-3</c:v>
                </c:pt>
                <c:pt idx="6">
                  <c:v>0</c:v>
                </c:pt>
                <c:pt idx="7">
                  <c:v>6.4870475284349001E-3</c:v>
                </c:pt>
                <c:pt idx="8">
                  <c:v>1.2974375608174001E-2</c:v>
                </c:pt>
                <c:pt idx="9">
                  <c:v>0</c:v>
                </c:pt>
                <c:pt idx="10">
                  <c:v>2.1626297577854998E-3</c:v>
                </c:pt>
                <c:pt idx="11">
                  <c:v>4.3256337053378001E-3</c:v>
                </c:pt>
                <c:pt idx="12">
                  <c:v>0</c:v>
                </c:pt>
                <c:pt idx="13">
                  <c:v>0</c:v>
                </c:pt>
                <c:pt idx="14">
                  <c:v>6.4894330398667004E-3</c:v>
                </c:pt>
                <c:pt idx="15">
                  <c:v>8.6529517381616992E-3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4.3275056257572999E-3</c:v>
                </c:pt>
                <c:pt idx="20">
                  <c:v>0</c:v>
                </c:pt>
                <c:pt idx="21">
                  <c:v>4.3275992643081003E-3</c:v>
                </c:pt>
                <c:pt idx="22">
                  <c:v>6.4915393603670003E-3</c:v>
                </c:pt>
                <c:pt idx="23">
                  <c:v>0</c:v>
                </c:pt>
                <c:pt idx="24">
                  <c:v>0</c:v>
                </c:pt>
                <c:pt idx="25">
                  <c:v>8.6555731071344E-3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5D-4323-BC85-D2F9B65D2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94440"/>
        <c:axId val="350587224"/>
      </c:lineChart>
      <c:dateAx>
        <c:axId val="35059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87224"/>
        <c:crosses val="autoZero"/>
        <c:auto val="1"/>
        <c:lblOffset val="100"/>
        <c:baseTimeUnit val="days"/>
      </c:dateAx>
      <c:valAx>
        <c:axId val="35058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9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-4.3234829979030996E-3</c:v>
                </c:pt>
                <c:pt idx="1">
                  <c:v>-4.3236699310375002E-3</c:v>
                </c:pt>
                <c:pt idx="2">
                  <c:v>-4.3238568803372996E-3</c:v>
                </c:pt>
                <c:pt idx="3">
                  <c:v>-2.1620219229022998E-3</c:v>
                </c:pt>
                <c:pt idx="4">
                  <c:v>-1.0810343336504E-2</c:v>
                </c:pt>
                <c:pt idx="5">
                  <c:v>-4.3246048392327997E-3</c:v>
                </c:pt>
                <c:pt idx="6">
                  <c:v>2.1623959346956001E-3</c:v>
                </c:pt>
                <c:pt idx="7">
                  <c:v>0</c:v>
                </c:pt>
                <c:pt idx="8">
                  <c:v>-2.1623491761450001E-3</c:v>
                </c:pt>
                <c:pt idx="9">
                  <c:v>-4.3247918693913E-3</c:v>
                </c:pt>
                <c:pt idx="10">
                  <c:v>-1.0812447289319E-2</c:v>
                </c:pt>
                <c:pt idx="11">
                  <c:v>-6.4881699035424997E-3</c:v>
                </c:pt>
                <c:pt idx="12">
                  <c:v>-2.1628636314479999E-3</c:v>
                </c:pt>
                <c:pt idx="13">
                  <c:v>-8.6516416490028999E-3</c:v>
                </c:pt>
                <c:pt idx="14">
                  <c:v>-2.1630975556998001E-3</c:v>
                </c:pt>
                <c:pt idx="15">
                  <c:v>-6.4894330398667004E-3</c:v>
                </c:pt>
                <c:pt idx="16">
                  <c:v>-1.5142993120755E-2</c:v>
                </c:pt>
                <c:pt idx="17">
                  <c:v>-2.1636123672082999E-3</c:v>
                </c:pt>
                <c:pt idx="18">
                  <c:v>-2.1636591804058999E-3</c:v>
                </c:pt>
                <c:pt idx="19">
                  <c:v>-4.3274119912586001E-3</c:v>
                </c:pt>
                <c:pt idx="20">
                  <c:v>0</c:v>
                </c:pt>
                <c:pt idx="21">
                  <c:v>2.1637996321541E-3</c:v>
                </c:pt>
                <c:pt idx="22">
                  <c:v>-8.6550112515145997E-3</c:v>
                </c:pt>
                <c:pt idx="23">
                  <c:v>6.4918203064139E-3</c:v>
                </c:pt>
                <c:pt idx="24">
                  <c:v>2.1637996321541E-3</c:v>
                </c:pt>
                <c:pt idx="25">
                  <c:v>-1.2982516877271999E-2</c:v>
                </c:pt>
                <c:pt idx="26">
                  <c:v>-1.298420255356E-2</c:v>
                </c:pt>
                <c:pt idx="27">
                  <c:v>-4.3286295558826E-3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E1-4B8E-AB68-E90696792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12400"/>
        <c:axId val="353416336"/>
      </c:lineChart>
      <c:dateAx>
        <c:axId val="35341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16336"/>
        <c:crosses val="autoZero"/>
        <c:auto val="1"/>
        <c:lblOffset val="100"/>
        <c:baseTimeUnit val="days"/>
      </c:dateAx>
      <c:valAx>
        <c:axId val="35341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1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A-4637-9D72-860FB51C7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057432"/>
        <c:axId val="388059728"/>
      </c:radarChart>
      <c:catAx>
        <c:axId val="38805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59728"/>
        <c:crosses val="autoZero"/>
        <c:auto val="1"/>
        <c:lblAlgn val="ctr"/>
        <c:lblOffset val="100"/>
        <c:noMultiLvlLbl val="0"/>
      </c:catAx>
      <c:valAx>
        <c:axId val="38805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5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F83EE-F592-4A8A-9C42-97964293B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29775-9A6A-4DC8-8940-60E9A26347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24D18-7C38-4C7D-BB34-87A9CC9CCA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0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02AF9-BCE9-4D81-A268-5B37FA41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7CADF0-5BD9-4D87-AD17-4E0A15735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02252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A1EE6-6BB2-4851-9678-3A9AE62BF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161F-F0F4-4CA0-9F43-FE129168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8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22E1F-F407-4685-8609-921CE204C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5843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02034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7774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5009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799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6453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2307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155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1473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7658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97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1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4855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A9DC42-E18B-4C36-AB02-CBD91137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4E25F-2EE4-4612-8A20-3DB1B409D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176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58ED-20CF-45BD-8439-A7402FA1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2A676C-C33D-474C-8081-453DA79C1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41423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40632-B695-4E7F-AEB1-B0ADF2990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E738D-1655-4368-9AD6-BAE40D3C9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5E20-95E9-4656-876A-4460BB43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E0AD21-B410-4C2A-88B3-30BA92A33E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9660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4FAEF-FB36-46AD-BADA-765FD6411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3AB70-607A-4CBB-BA29-EAF6DB913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21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B90ACD-B718-4153-ACFF-F84C5D30C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5326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311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023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346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322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275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183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26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75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89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- 2018-02-26 16:32:44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- 2018-02-23 13:07:08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- 2018-02-22 17:30:03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2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- 2018-02-20 16:28:04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14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- 2018-02-16 13:03:27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34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- 2018-02-15 17:40:37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2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- 2018-02-12 15:27:49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2327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4FEB43D-9FF4-4259-BF53-F1C3812F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90700-D7CD-4A31-A590-333D2B17B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08422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E3AC26-4555-4FF8-A6B5-6FAF79785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0756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44719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963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627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331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79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168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532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04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7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- 2018-02-11 17:23:40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- 2018-02-09 13:52:45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5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- 2018-02-08 16:58:44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3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- 2018-02-06 18:38:18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3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- 2018-02-05 17:26:49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8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- 2018-02-04 17:14:38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92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- 2018-02-02 13:14:32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353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5B3B15-667B-408C-A785-4B7C7CC51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04198-7CC3-4C37-97FF-3BAB67494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3243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E115-F41E-436C-B237-B398D919A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73E3D-9F4F-41F8-AD9F-53B3197B6F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05573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2EEE7-DF32-4A7D-9CA1-9A01CC8F1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E77BC-4604-4D84-970F-3A367813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92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20180318_091546</Template>
  <TotalTime>0</TotalTime>
  <Words>329</Words>
  <Application>Microsoft Office PowerPoint</Application>
  <PresentationFormat>On-screen Show (4:3)</PresentationFormat>
  <Paragraphs>167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2</vt:lpstr>
      <vt:lpstr>Facebook Own Posts Table - 2 of 2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2018-03-18T09:19:07Z</dcterms:created>
  <dcterms:modified xsi:type="dcterms:W3CDTF">2018-03-18T09:19:30Z</dcterms:modified>
</cp:coreProperties>
</file>