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E8921E-2CCE-43DE-A635-B79820AD5D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188150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97078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936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0852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8180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4063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3226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0674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4550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5893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5059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746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0845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8968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8681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39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14112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25D4312-1EB5-4101-9F0F-D198F70A0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24873-4E9F-4870-934E-1A693ABD8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611573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20180314_134540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2018-03-14T13:45:41Z</dcterms:created>
  <dcterms:modified xsi:type="dcterms:W3CDTF">2018-03-14T13:45:46Z</dcterms:modified>
</cp:coreProperties>
</file>