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8BB59B-4707-4B1D-BA0A-D3F56FB24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488012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29452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09584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01761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069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71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3241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66341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96602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6479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610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8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 (Toyota Saudi Arabia)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539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741672F-6766-4E49-84CF-CDE1078CF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6AE73-D863-4B9E-BD4B-D66AABCFB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4938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20180314_134423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2018-03-14T13:44:24Z</dcterms:created>
  <dcterms:modified xsi:type="dcterms:W3CDTF">2018-03-14T13:44:28Z</dcterms:modified>
</cp:coreProperties>
</file>