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24391F-6A01-4AD8-B74C-3703200CD2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8041509"/>
              </p:ext>
            </p:extLst>
          </p:nvPr>
        </p:nvGraphicFramePr>
        <p:xfrm>
          <a:off x="457200" y="1468438"/>
          <a:ext cx="822960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3829092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468225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841646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621281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165752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023286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543652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833510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839152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234640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183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Toyota 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1736030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563154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5121231-25F8-4B22-BF08-60C5A1CF7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68181B-7C83-4504-B7DF-7936E1A93A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66751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20180314_134230</Template>
  <TotalTime>0</TotalTime>
  <Words>33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Facebook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2018-03-14T13:42:30Z</dcterms:created>
  <dcterms:modified xsi:type="dcterms:W3CDTF">2018-03-14T13:42:35Z</dcterms:modified>
</cp:coreProperties>
</file>