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69BAEE-B89E-4F39-9D01-46FBBA6F19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841016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613336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6704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47077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41004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0068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2206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8765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0276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51074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1807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71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2891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6A82AFD-4E6F-427A-A979-468A13D3C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F1265-0F84-4ED3-9B0A-EA91CB220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52046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20180314_134028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2018-03-14T13:40:30Z</dcterms:created>
  <dcterms:modified xsi:type="dcterms:W3CDTF">2018-03-14T13:40:34Z</dcterms:modified>
</cp:coreProperties>
</file>