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D6F7A-6209-4CBB-9DB3-620195D9F2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32687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52614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475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64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21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166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279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10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8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57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955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608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41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555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59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2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8680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9AA595-AB89-4417-BA4E-91252CBF7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C1A23-BE90-4CD0-8856-A444AEF7A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10524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20180314_124842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2018-03-14T12:48:42Z</dcterms:created>
  <dcterms:modified xsi:type="dcterms:W3CDTF">2018-03-14T12:48:48Z</dcterms:modified>
</cp:coreProperties>
</file>