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FE8C76-CBDE-464E-BD53-E4FAF1ABF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398322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51543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51487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28799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90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5520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5687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425123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440773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8480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622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89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toyotaalj (Toyota Saudi Arabia)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5556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4EB50FA-467B-4977-A6BD-5F92944F0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F458D-9312-47DD-A9B6-71C452877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374453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20180314_120205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2018-03-14T12:02:06Z</dcterms:created>
  <dcterms:modified xsi:type="dcterms:W3CDTF">2018-03-14T12:02:10Z</dcterms:modified>
</cp:coreProperties>
</file>